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8" r:id="rId2"/>
    <p:sldId id="259" r:id="rId3"/>
  </p:sldIdLst>
  <p:sldSz cx="16459200" cy="10972800"/>
  <p:notesSz cx="9144000" cy="6858000"/>
  <p:defaultTextStyle>
    <a:defPPr>
      <a:defRPr lang="en-US"/>
    </a:defPPr>
    <a:lvl1pPr marL="0" algn="l" defTabSz="489731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1pPr>
    <a:lvl2pPr marL="489731" algn="l" defTabSz="489731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2pPr>
    <a:lvl3pPr marL="979462" algn="l" defTabSz="489731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3pPr>
    <a:lvl4pPr marL="1469192" algn="l" defTabSz="489731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4pPr>
    <a:lvl5pPr marL="1958923" algn="l" defTabSz="489731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5pPr>
    <a:lvl6pPr marL="2448654" algn="l" defTabSz="489731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6pPr>
    <a:lvl7pPr marL="2938385" algn="l" defTabSz="489731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7pPr>
    <a:lvl8pPr marL="3428117" algn="l" defTabSz="489731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8pPr>
    <a:lvl9pPr marL="3917848" algn="l" defTabSz="489731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2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/>
    <p:restoredTop sz="96327"/>
  </p:normalViewPr>
  <p:slideViewPr>
    <p:cSldViewPr snapToGrid="0" snapToObjects="1">
      <p:cViewPr varScale="1">
        <p:scale>
          <a:sx n="77" d="100"/>
          <a:sy n="77" d="100"/>
        </p:scale>
        <p:origin x="10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1795782"/>
            <a:ext cx="13990320" cy="3820160"/>
          </a:xfrm>
        </p:spPr>
        <p:txBody>
          <a:bodyPr anchor="b"/>
          <a:lstStyle>
            <a:lvl1pPr algn="ctr">
              <a:defRPr sz="77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763263"/>
            <a:ext cx="12344400" cy="2649219"/>
          </a:xfrm>
        </p:spPr>
        <p:txBody>
          <a:bodyPr/>
          <a:lstStyle>
            <a:lvl1pPr marL="0" indent="0" algn="ctr">
              <a:buNone/>
              <a:defRPr sz="3105"/>
            </a:lvl1pPr>
            <a:lvl2pPr marL="591705" indent="0" algn="ctr">
              <a:buNone/>
              <a:defRPr sz="2587"/>
            </a:lvl2pPr>
            <a:lvl3pPr marL="1183409" indent="0" algn="ctr">
              <a:buNone/>
              <a:defRPr sz="2329"/>
            </a:lvl3pPr>
            <a:lvl4pPr marL="1775112" indent="0" algn="ctr">
              <a:buNone/>
              <a:defRPr sz="2071"/>
            </a:lvl4pPr>
            <a:lvl5pPr marL="2366817" indent="0" algn="ctr">
              <a:buNone/>
              <a:defRPr sz="2071"/>
            </a:lvl5pPr>
            <a:lvl6pPr marL="2958521" indent="0" algn="ctr">
              <a:buNone/>
              <a:defRPr sz="2071"/>
            </a:lvl6pPr>
            <a:lvl7pPr marL="3550225" indent="0" algn="ctr">
              <a:buNone/>
              <a:defRPr sz="2071"/>
            </a:lvl7pPr>
            <a:lvl8pPr marL="4141930" indent="0" algn="ctr">
              <a:buNone/>
              <a:defRPr sz="2071"/>
            </a:lvl8pPr>
            <a:lvl9pPr marL="4733634" indent="0" algn="ctr">
              <a:buNone/>
              <a:defRPr sz="20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0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18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584203"/>
            <a:ext cx="3549016" cy="92989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2" y="584203"/>
            <a:ext cx="10441306" cy="929894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6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7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9" y="2735585"/>
            <a:ext cx="14196060" cy="4564379"/>
          </a:xfrm>
        </p:spPr>
        <p:txBody>
          <a:bodyPr anchor="b"/>
          <a:lstStyle>
            <a:lvl1pPr>
              <a:defRPr sz="77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9" y="7343147"/>
            <a:ext cx="14196060" cy="2400299"/>
          </a:xfrm>
        </p:spPr>
        <p:txBody>
          <a:bodyPr/>
          <a:lstStyle>
            <a:lvl1pPr marL="0" indent="0">
              <a:buNone/>
              <a:defRPr sz="3105">
                <a:solidFill>
                  <a:schemeClr val="tx1"/>
                </a:solidFill>
              </a:defRPr>
            </a:lvl1pPr>
            <a:lvl2pPr marL="591705" indent="0">
              <a:buNone/>
              <a:defRPr sz="2587">
                <a:solidFill>
                  <a:schemeClr val="tx1">
                    <a:tint val="75000"/>
                  </a:schemeClr>
                </a:solidFill>
              </a:defRPr>
            </a:lvl2pPr>
            <a:lvl3pPr marL="1183409" indent="0">
              <a:buNone/>
              <a:defRPr sz="2329">
                <a:solidFill>
                  <a:schemeClr val="tx1">
                    <a:tint val="75000"/>
                  </a:schemeClr>
                </a:solidFill>
              </a:defRPr>
            </a:lvl3pPr>
            <a:lvl4pPr marL="1775112" indent="0">
              <a:buNone/>
              <a:defRPr sz="2071">
                <a:solidFill>
                  <a:schemeClr val="tx1">
                    <a:tint val="75000"/>
                  </a:schemeClr>
                </a:solidFill>
              </a:defRPr>
            </a:lvl4pPr>
            <a:lvl5pPr marL="2366817" indent="0">
              <a:buNone/>
              <a:defRPr sz="2071">
                <a:solidFill>
                  <a:schemeClr val="tx1">
                    <a:tint val="75000"/>
                  </a:schemeClr>
                </a:solidFill>
              </a:defRPr>
            </a:lvl5pPr>
            <a:lvl6pPr marL="2958521" indent="0">
              <a:buNone/>
              <a:defRPr sz="2071">
                <a:solidFill>
                  <a:schemeClr val="tx1">
                    <a:tint val="75000"/>
                  </a:schemeClr>
                </a:solidFill>
              </a:defRPr>
            </a:lvl6pPr>
            <a:lvl7pPr marL="3550225" indent="0">
              <a:buNone/>
              <a:defRPr sz="2071">
                <a:solidFill>
                  <a:schemeClr val="tx1">
                    <a:tint val="75000"/>
                  </a:schemeClr>
                </a:solidFill>
              </a:defRPr>
            </a:lvl7pPr>
            <a:lvl8pPr marL="4141930" indent="0">
              <a:buNone/>
              <a:defRPr sz="2071">
                <a:solidFill>
                  <a:schemeClr val="tx1">
                    <a:tint val="75000"/>
                  </a:schemeClr>
                </a:solidFill>
              </a:defRPr>
            </a:lvl8pPr>
            <a:lvl9pPr marL="4733634" indent="0">
              <a:buNone/>
              <a:defRPr sz="20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07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2921001"/>
            <a:ext cx="6995160" cy="69621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2921001"/>
            <a:ext cx="6995160" cy="69621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35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584205"/>
            <a:ext cx="14196060" cy="2120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5" y="2689863"/>
            <a:ext cx="6963012" cy="1318259"/>
          </a:xfrm>
        </p:spPr>
        <p:txBody>
          <a:bodyPr anchor="b"/>
          <a:lstStyle>
            <a:lvl1pPr marL="0" indent="0">
              <a:buNone/>
              <a:defRPr sz="3105" b="1"/>
            </a:lvl1pPr>
            <a:lvl2pPr marL="591705" indent="0">
              <a:buNone/>
              <a:defRPr sz="2587" b="1"/>
            </a:lvl2pPr>
            <a:lvl3pPr marL="1183409" indent="0">
              <a:buNone/>
              <a:defRPr sz="2329" b="1"/>
            </a:lvl3pPr>
            <a:lvl4pPr marL="1775112" indent="0">
              <a:buNone/>
              <a:defRPr sz="2071" b="1"/>
            </a:lvl4pPr>
            <a:lvl5pPr marL="2366817" indent="0">
              <a:buNone/>
              <a:defRPr sz="2071" b="1"/>
            </a:lvl5pPr>
            <a:lvl6pPr marL="2958521" indent="0">
              <a:buNone/>
              <a:defRPr sz="2071" b="1"/>
            </a:lvl6pPr>
            <a:lvl7pPr marL="3550225" indent="0">
              <a:buNone/>
              <a:defRPr sz="2071" b="1"/>
            </a:lvl7pPr>
            <a:lvl8pPr marL="4141930" indent="0">
              <a:buNone/>
              <a:defRPr sz="2071" b="1"/>
            </a:lvl8pPr>
            <a:lvl9pPr marL="4733634" indent="0">
              <a:buNone/>
              <a:defRPr sz="20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5" y="4008120"/>
            <a:ext cx="6963012" cy="58953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2" y="2689863"/>
            <a:ext cx="6997304" cy="1318259"/>
          </a:xfrm>
        </p:spPr>
        <p:txBody>
          <a:bodyPr anchor="b"/>
          <a:lstStyle>
            <a:lvl1pPr marL="0" indent="0">
              <a:buNone/>
              <a:defRPr sz="3105" b="1"/>
            </a:lvl1pPr>
            <a:lvl2pPr marL="591705" indent="0">
              <a:buNone/>
              <a:defRPr sz="2587" b="1"/>
            </a:lvl2pPr>
            <a:lvl3pPr marL="1183409" indent="0">
              <a:buNone/>
              <a:defRPr sz="2329" b="1"/>
            </a:lvl3pPr>
            <a:lvl4pPr marL="1775112" indent="0">
              <a:buNone/>
              <a:defRPr sz="2071" b="1"/>
            </a:lvl4pPr>
            <a:lvl5pPr marL="2366817" indent="0">
              <a:buNone/>
              <a:defRPr sz="2071" b="1"/>
            </a:lvl5pPr>
            <a:lvl6pPr marL="2958521" indent="0">
              <a:buNone/>
              <a:defRPr sz="2071" b="1"/>
            </a:lvl6pPr>
            <a:lvl7pPr marL="3550225" indent="0">
              <a:buNone/>
              <a:defRPr sz="2071" b="1"/>
            </a:lvl7pPr>
            <a:lvl8pPr marL="4141930" indent="0">
              <a:buNone/>
              <a:defRPr sz="2071" b="1"/>
            </a:lvl8pPr>
            <a:lvl9pPr marL="4733634" indent="0">
              <a:buNone/>
              <a:defRPr sz="20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2" y="4008120"/>
            <a:ext cx="6997304" cy="58953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24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31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8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7" y="731520"/>
            <a:ext cx="5308521" cy="2560320"/>
          </a:xfrm>
        </p:spPr>
        <p:txBody>
          <a:bodyPr anchor="b"/>
          <a:lstStyle>
            <a:lvl1pPr>
              <a:defRPr sz="414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5" y="1579883"/>
            <a:ext cx="8332470" cy="7797800"/>
          </a:xfrm>
        </p:spPr>
        <p:txBody>
          <a:bodyPr/>
          <a:lstStyle>
            <a:lvl1pPr>
              <a:defRPr sz="4141"/>
            </a:lvl1pPr>
            <a:lvl2pPr>
              <a:defRPr sz="3624"/>
            </a:lvl2pPr>
            <a:lvl3pPr>
              <a:defRPr sz="3105"/>
            </a:lvl3pPr>
            <a:lvl4pPr>
              <a:defRPr sz="2587"/>
            </a:lvl4pPr>
            <a:lvl5pPr>
              <a:defRPr sz="2587"/>
            </a:lvl5pPr>
            <a:lvl6pPr>
              <a:defRPr sz="2587"/>
            </a:lvl6pPr>
            <a:lvl7pPr>
              <a:defRPr sz="2587"/>
            </a:lvl7pPr>
            <a:lvl8pPr>
              <a:defRPr sz="2587"/>
            </a:lvl8pPr>
            <a:lvl9pPr>
              <a:defRPr sz="25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7" y="3291842"/>
            <a:ext cx="5308521" cy="6098541"/>
          </a:xfrm>
        </p:spPr>
        <p:txBody>
          <a:bodyPr/>
          <a:lstStyle>
            <a:lvl1pPr marL="0" indent="0">
              <a:buNone/>
              <a:defRPr sz="2071"/>
            </a:lvl1pPr>
            <a:lvl2pPr marL="591705" indent="0">
              <a:buNone/>
              <a:defRPr sz="1812"/>
            </a:lvl2pPr>
            <a:lvl3pPr marL="1183409" indent="0">
              <a:buNone/>
              <a:defRPr sz="1553"/>
            </a:lvl3pPr>
            <a:lvl4pPr marL="1775112" indent="0">
              <a:buNone/>
              <a:defRPr sz="1295"/>
            </a:lvl4pPr>
            <a:lvl5pPr marL="2366817" indent="0">
              <a:buNone/>
              <a:defRPr sz="1295"/>
            </a:lvl5pPr>
            <a:lvl6pPr marL="2958521" indent="0">
              <a:buNone/>
              <a:defRPr sz="1295"/>
            </a:lvl6pPr>
            <a:lvl7pPr marL="3550225" indent="0">
              <a:buNone/>
              <a:defRPr sz="1295"/>
            </a:lvl7pPr>
            <a:lvl8pPr marL="4141930" indent="0">
              <a:buNone/>
              <a:defRPr sz="1295"/>
            </a:lvl8pPr>
            <a:lvl9pPr marL="4733634" indent="0">
              <a:buNone/>
              <a:defRPr sz="129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9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7" y="731520"/>
            <a:ext cx="5308521" cy="2560320"/>
          </a:xfrm>
        </p:spPr>
        <p:txBody>
          <a:bodyPr anchor="b"/>
          <a:lstStyle>
            <a:lvl1pPr>
              <a:defRPr sz="414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5" y="1579883"/>
            <a:ext cx="8332470" cy="7797800"/>
          </a:xfrm>
        </p:spPr>
        <p:txBody>
          <a:bodyPr anchor="t"/>
          <a:lstStyle>
            <a:lvl1pPr marL="0" indent="0">
              <a:buNone/>
              <a:defRPr sz="4141"/>
            </a:lvl1pPr>
            <a:lvl2pPr marL="591705" indent="0">
              <a:buNone/>
              <a:defRPr sz="3624"/>
            </a:lvl2pPr>
            <a:lvl3pPr marL="1183409" indent="0">
              <a:buNone/>
              <a:defRPr sz="3105"/>
            </a:lvl3pPr>
            <a:lvl4pPr marL="1775112" indent="0">
              <a:buNone/>
              <a:defRPr sz="2587"/>
            </a:lvl4pPr>
            <a:lvl5pPr marL="2366817" indent="0">
              <a:buNone/>
              <a:defRPr sz="2587"/>
            </a:lvl5pPr>
            <a:lvl6pPr marL="2958521" indent="0">
              <a:buNone/>
              <a:defRPr sz="2587"/>
            </a:lvl6pPr>
            <a:lvl7pPr marL="3550225" indent="0">
              <a:buNone/>
              <a:defRPr sz="2587"/>
            </a:lvl7pPr>
            <a:lvl8pPr marL="4141930" indent="0">
              <a:buNone/>
              <a:defRPr sz="2587"/>
            </a:lvl8pPr>
            <a:lvl9pPr marL="4733634" indent="0">
              <a:buNone/>
              <a:defRPr sz="258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7" y="3291842"/>
            <a:ext cx="5308521" cy="6098541"/>
          </a:xfrm>
        </p:spPr>
        <p:txBody>
          <a:bodyPr/>
          <a:lstStyle>
            <a:lvl1pPr marL="0" indent="0">
              <a:buNone/>
              <a:defRPr sz="2071"/>
            </a:lvl1pPr>
            <a:lvl2pPr marL="591705" indent="0">
              <a:buNone/>
              <a:defRPr sz="1812"/>
            </a:lvl2pPr>
            <a:lvl3pPr marL="1183409" indent="0">
              <a:buNone/>
              <a:defRPr sz="1553"/>
            </a:lvl3pPr>
            <a:lvl4pPr marL="1775112" indent="0">
              <a:buNone/>
              <a:defRPr sz="1295"/>
            </a:lvl4pPr>
            <a:lvl5pPr marL="2366817" indent="0">
              <a:buNone/>
              <a:defRPr sz="1295"/>
            </a:lvl5pPr>
            <a:lvl6pPr marL="2958521" indent="0">
              <a:buNone/>
              <a:defRPr sz="1295"/>
            </a:lvl6pPr>
            <a:lvl7pPr marL="3550225" indent="0">
              <a:buNone/>
              <a:defRPr sz="1295"/>
            </a:lvl7pPr>
            <a:lvl8pPr marL="4141930" indent="0">
              <a:buNone/>
              <a:defRPr sz="1295"/>
            </a:lvl8pPr>
            <a:lvl9pPr marL="4733634" indent="0">
              <a:buNone/>
              <a:defRPr sz="129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1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584205"/>
            <a:ext cx="1419606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2921001"/>
            <a:ext cx="14196060" cy="6962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10170163"/>
            <a:ext cx="37033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E3A6A-5AF5-1E4A-9847-051236DD786F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10170163"/>
            <a:ext cx="555498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10170163"/>
            <a:ext cx="37033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714A7-1F50-CE41-BD80-D5D61E3F8C1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rectangular frame with blue and white lines&#10;&#10;Description automatically generated">
            <a:extLst>
              <a:ext uri="{FF2B5EF4-FFF2-40B4-BE49-F238E27FC236}">
                <a16:creationId xmlns:a16="http://schemas.microsoft.com/office/drawing/2014/main" id="{41365184-35D1-8A7C-6E66-798F790DC3F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6459200" cy="1097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53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83409" rtl="0" eaLnBrk="1" latinLnBrk="0" hangingPunct="1">
        <a:lnSpc>
          <a:spcPct val="90000"/>
        </a:lnSpc>
        <a:spcBef>
          <a:spcPct val="0"/>
        </a:spcBef>
        <a:buNone/>
        <a:defRPr sz="56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5852" indent="-295852" algn="l" defTabSz="1183409" rtl="0" eaLnBrk="1" latinLnBrk="0" hangingPunct="1">
        <a:lnSpc>
          <a:spcPct val="90000"/>
        </a:lnSpc>
        <a:spcBef>
          <a:spcPts val="1295"/>
        </a:spcBef>
        <a:buFont typeface="Arial" panose="020B0604020202020204" pitchFamily="34" charset="0"/>
        <a:buChar char="•"/>
        <a:defRPr sz="3624" kern="1200">
          <a:solidFill>
            <a:schemeClr val="tx1"/>
          </a:solidFill>
          <a:latin typeface="+mn-lt"/>
          <a:ea typeface="+mn-ea"/>
          <a:cs typeface="+mn-cs"/>
        </a:defRPr>
      </a:lvl1pPr>
      <a:lvl2pPr marL="887556" indent="-295852" algn="l" defTabSz="1183409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sz="3105" kern="1200">
          <a:solidFill>
            <a:schemeClr val="tx1"/>
          </a:solidFill>
          <a:latin typeface="+mn-lt"/>
          <a:ea typeface="+mn-ea"/>
          <a:cs typeface="+mn-cs"/>
        </a:defRPr>
      </a:lvl2pPr>
      <a:lvl3pPr marL="1479261" indent="-295852" algn="l" defTabSz="1183409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sz="2587" kern="1200">
          <a:solidFill>
            <a:schemeClr val="tx1"/>
          </a:solidFill>
          <a:latin typeface="+mn-lt"/>
          <a:ea typeface="+mn-ea"/>
          <a:cs typeface="+mn-cs"/>
        </a:defRPr>
      </a:lvl3pPr>
      <a:lvl4pPr marL="2070964" indent="-295852" algn="l" defTabSz="1183409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sz="2329" kern="1200">
          <a:solidFill>
            <a:schemeClr val="tx1"/>
          </a:solidFill>
          <a:latin typeface="+mn-lt"/>
          <a:ea typeface="+mn-ea"/>
          <a:cs typeface="+mn-cs"/>
        </a:defRPr>
      </a:lvl4pPr>
      <a:lvl5pPr marL="2662668" indent="-295852" algn="l" defTabSz="1183409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sz="2329" kern="1200">
          <a:solidFill>
            <a:schemeClr val="tx1"/>
          </a:solidFill>
          <a:latin typeface="+mn-lt"/>
          <a:ea typeface="+mn-ea"/>
          <a:cs typeface="+mn-cs"/>
        </a:defRPr>
      </a:lvl5pPr>
      <a:lvl6pPr marL="3254373" indent="-295852" algn="l" defTabSz="1183409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sz="2329" kern="1200">
          <a:solidFill>
            <a:schemeClr val="tx1"/>
          </a:solidFill>
          <a:latin typeface="+mn-lt"/>
          <a:ea typeface="+mn-ea"/>
          <a:cs typeface="+mn-cs"/>
        </a:defRPr>
      </a:lvl6pPr>
      <a:lvl7pPr marL="3846077" indent="-295852" algn="l" defTabSz="1183409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sz="2329" kern="1200">
          <a:solidFill>
            <a:schemeClr val="tx1"/>
          </a:solidFill>
          <a:latin typeface="+mn-lt"/>
          <a:ea typeface="+mn-ea"/>
          <a:cs typeface="+mn-cs"/>
        </a:defRPr>
      </a:lvl7pPr>
      <a:lvl8pPr marL="4437781" indent="-295852" algn="l" defTabSz="1183409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sz="2329" kern="1200">
          <a:solidFill>
            <a:schemeClr val="tx1"/>
          </a:solidFill>
          <a:latin typeface="+mn-lt"/>
          <a:ea typeface="+mn-ea"/>
          <a:cs typeface="+mn-cs"/>
        </a:defRPr>
      </a:lvl8pPr>
      <a:lvl9pPr marL="5029486" indent="-295852" algn="l" defTabSz="1183409" rtl="0" eaLnBrk="1" latinLnBrk="0" hangingPunct="1">
        <a:lnSpc>
          <a:spcPct val="90000"/>
        </a:lnSpc>
        <a:spcBef>
          <a:spcPts val="647"/>
        </a:spcBef>
        <a:buFont typeface="Arial" panose="020B0604020202020204" pitchFamily="34" charset="0"/>
        <a:buChar char="•"/>
        <a:defRPr sz="23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3409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1pPr>
      <a:lvl2pPr marL="591705" algn="l" defTabSz="1183409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2pPr>
      <a:lvl3pPr marL="1183409" algn="l" defTabSz="1183409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3pPr>
      <a:lvl4pPr marL="1775112" algn="l" defTabSz="1183409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4pPr>
      <a:lvl5pPr marL="2366817" algn="l" defTabSz="1183409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5pPr>
      <a:lvl6pPr marL="2958521" algn="l" defTabSz="1183409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6pPr>
      <a:lvl7pPr marL="3550225" algn="l" defTabSz="1183409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7pPr>
      <a:lvl8pPr marL="4141930" algn="l" defTabSz="1183409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8pPr>
      <a:lvl9pPr marL="4733634" algn="l" defTabSz="1183409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>
            <a:extLst>
              <a:ext uri="{FF2B5EF4-FFF2-40B4-BE49-F238E27FC236}">
                <a16:creationId xmlns:a16="http://schemas.microsoft.com/office/drawing/2014/main" id="{1B72CC92-5E43-CE47-87B5-E7832ADA8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828" y="10233779"/>
            <a:ext cx="1713545" cy="472703"/>
          </a:xfrm>
          <a:prstGeom prst="rect">
            <a:avLst/>
          </a:prstGeom>
        </p:spPr>
      </p:pic>
      <p:sp>
        <p:nvSpPr>
          <p:cNvPr id="42" name="Title 1">
            <a:extLst>
              <a:ext uri="{FF2B5EF4-FFF2-40B4-BE49-F238E27FC236}">
                <a16:creationId xmlns:a16="http://schemas.microsoft.com/office/drawing/2014/main" id="{9B8BCEC3-E7E0-7C4A-87EC-9C488DBB2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0300" y="2026445"/>
            <a:ext cx="11658600" cy="3581400"/>
          </a:xfrm>
        </p:spPr>
        <p:txBody>
          <a:bodyPr/>
          <a:lstStyle/>
          <a:p>
            <a:r>
              <a:rPr lang="en-US" sz="10964" b="1" dirty="0">
                <a:solidFill>
                  <a:srgbClr val="1E325A"/>
                </a:solidFill>
                <a:latin typeface="Helvetica" pitchFamily="2" charset="0"/>
              </a:rPr>
              <a:t>Headline</a:t>
            </a:r>
            <a:endParaRPr lang="en-US" dirty="0">
              <a:solidFill>
                <a:srgbClr val="1E325A"/>
              </a:solidFill>
            </a:endParaRP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D55A5589-2E19-9A4E-AAAD-D167C7793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86100" y="5745959"/>
            <a:ext cx="10287000" cy="24836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396" dirty="0">
                <a:solidFill>
                  <a:srgbClr val="1E325A"/>
                </a:solidFill>
                <a:latin typeface="Helvetica" pitchFamily="2" charset="0"/>
              </a:rPr>
              <a:t>Text here.</a:t>
            </a:r>
          </a:p>
        </p:txBody>
      </p:sp>
    </p:spTree>
    <p:extLst>
      <p:ext uri="{BB962C8B-B14F-4D97-AF65-F5344CB8AC3E}">
        <p14:creationId xmlns:p14="http://schemas.microsoft.com/office/powerpoint/2010/main" val="797185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ight Arrow 43">
            <a:extLst>
              <a:ext uri="{FF2B5EF4-FFF2-40B4-BE49-F238E27FC236}">
                <a16:creationId xmlns:a16="http://schemas.microsoft.com/office/drawing/2014/main" id="{DF2EB1D7-D537-B049-B044-F428369F93BC}"/>
              </a:ext>
            </a:extLst>
          </p:cNvPr>
          <p:cNvSpPr/>
          <p:nvPr/>
        </p:nvSpPr>
        <p:spPr>
          <a:xfrm rot="16200000">
            <a:off x="1665946" y="3771289"/>
            <a:ext cx="4303835" cy="2545236"/>
          </a:xfrm>
          <a:prstGeom prst="rightArrow">
            <a:avLst/>
          </a:prstGeom>
          <a:solidFill>
            <a:srgbClr val="1E32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71"/>
          </a:p>
        </p:txBody>
      </p:sp>
      <p:sp>
        <p:nvSpPr>
          <p:cNvPr id="45" name="Right Arrow 44">
            <a:extLst>
              <a:ext uri="{FF2B5EF4-FFF2-40B4-BE49-F238E27FC236}">
                <a16:creationId xmlns:a16="http://schemas.microsoft.com/office/drawing/2014/main" id="{8A45FE5A-8376-5A4E-9AE7-CAD244E16C7B}"/>
              </a:ext>
            </a:extLst>
          </p:cNvPr>
          <p:cNvSpPr/>
          <p:nvPr/>
        </p:nvSpPr>
        <p:spPr>
          <a:xfrm>
            <a:off x="9815282" y="2593334"/>
            <a:ext cx="4303832" cy="2545235"/>
          </a:xfrm>
          <a:prstGeom prst="rightArrow">
            <a:avLst/>
          </a:prstGeom>
          <a:solidFill>
            <a:srgbClr val="1E32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71"/>
          </a:p>
        </p:txBody>
      </p:sp>
      <p:sp>
        <p:nvSpPr>
          <p:cNvPr id="46" name="Right Arrow 45">
            <a:extLst>
              <a:ext uri="{FF2B5EF4-FFF2-40B4-BE49-F238E27FC236}">
                <a16:creationId xmlns:a16="http://schemas.microsoft.com/office/drawing/2014/main" id="{37650B87-A743-0B4B-93CD-E9D52D078CF8}"/>
              </a:ext>
            </a:extLst>
          </p:cNvPr>
          <p:cNvSpPr/>
          <p:nvPr/>
        </p:nvSpPr>
        <p:spPr>
          <a:xfrm rot="10800000">
            <a:off x="9420143" y="5279549"/>
            <a:ext cx="4303832" cy="2545235"/>
          </a:xfrm>
          <a:prstGeom prst="rightArrow">
            <a:avLst/>
          </a:prstGeom>
          <a:solidFill>
            <a:srgbClr val="1E32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71"/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id="{5CA519E2-749A-1E49-8E72-C9AF1F7E13D1}"/>
              </a:ext>
            </a:extLst>
          </p:cNvPr>
          <p:cNvSpPr/>
          <p:nvPr/>
        </p:nvSpPr>
        <p:spPr>
          <a:xfrm rot="16200000">
            <a:off x="4793459" y="3771289"/>
            <a:ext cx="4303835" cy="2545236"/>
          </a:xfrm>
          <a:prstGeom prst="rightArrow">
            <a:avLst/>
          </a:prstGeom>
          <a:solidFill>
            <a:srgbClr val="1E325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71"/>
          </a:p>
        </p:txBody>
      </p:sp>
    </p:spTree>
    <p:extLst>
      <p:ext uri="{BB962C8B-B14F-4D97-AF65-F5344CB8AC3E}">
        <p14:creationId xmlns:p14="http://schemas.microsoft.com/office/powerpoint/2010/main" val="3900461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6" id="{F4AB94E6-B86F-364C-BD72-919F7F84A5BF}" vid="{A66A8A84-E2B3-7D48-8608-E2458EA1D78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</Words>
  <Application>Microsoft Macintosh PowerPoint</Application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Headline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</dc:title>
  <dc:creator>Eichacker, Philip</dc:creator>
  <cp:lastModifiedBy>Lyzun, Nancy</cp:lastModifiedBy>
  <cp:revision>1</cp:revision>
  <dcterms:created xsi:type="dcterms:W3CDTF">2023-08-14T18:03:20Z</dcterms:created>
  <dcterms:modified xsi:type="dcterms:W3CDTF">2023-08-14T20:26:25Z</dcterms:modified>
</cp:coreProperties>
</file>