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09" d="100"/>
          <a:sy n="109" d="100"/>
        </p:scale>
        <p:origin x="18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4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0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5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2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5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2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6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6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rectangular frame with white text&#10;&#10;Description automatically generated">
            <a:extLst>
              <a:ext uri="{FF2B5EF4-FFF2-40B4-BE49-F238E27FC236}">
                <a16:creationId xmlns:a16="http://schemas.microsoft.com/office/drawing/2014/main" id="{0DF4DD70-0E7E-FFE8-B935-BB1964F4A1E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0058400" cy="777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3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945D6-A770-CD49-8728-A3E8C97104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b="1" dirty="0">
                <a:solidFill>
                  <a:schemeClr val="bg1"/>
                </a:solidFill>
                <a:latin typeface="Helvetica" pitchFamily="2" charset="0"/>
              </a:rPr>
              <a:t>Headline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2E5FFF-2D0E-E244-9A25-2EEB530E3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600" dirty="0">
                <a:solidFill>
                  <a:schemeClr val="bg1"/>
                </a:solidFill>
                <a:latin typeface="Helvetica" pitchFamily="2" charset="0"/>
              </a:rPr>
              <a:t>Text here.</a:t>
            </a:r>
          </a:p>
        </p:txBody>
      </p:sp>
    </p:spTree>
    <p:extLst>
      <p:ext uri="{BB962C8B-B14F-4D97-AF65-F5344CB8AC3E}">
        <p14:creationId xmlns:p14="http://schemas.microsoft.com/office/powerpoint/2010/main" val="365615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3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DBB8F271-6636-9B4F-89AB-25D709A97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323907" y="2346815"/>
            <a:ext cx="3947956" cy="207655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91B13B5-B41E-A04A-83BE-6F29A79C2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125782" y="2346815"/>
            <a:ext cx="3947956" cy="2076556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997F830-C6A7-CD45-8A7D-B6D09F371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8820" y="1308537"/>
            <a:ext cx="3947956" cy="207655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A011DD6-0EF8-094A-99E9-AAE92677E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292366" y="3551567"/>
            <a:ext cx="3947956" cy="207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06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Signage PP template BLUE 11 X 8.5" id="{CA5754CC-A9F5-3F42-A13B-7BF213B980E9}" vid="{09BEFA3F-CBF2-E440-AB4E-2FF89FDB3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4</Words>
  <Application>Microsoft Macintosh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Headline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Eichacker, Philip</dc:creator>
  <cp:lastModifiedBy>Lyzun, Nancy</cp:lastModifiedBy>
  <cp:revision>2</cp:revision>
  <dcterms:created xsi:type="dcterms:W3CDTF">2022-02-18T20:16:36Z</dcterms:created>
  <dcterms:modified xsi:type="dcterms:W3CDTF">2023-08-14T20:14:43Z</dcterms:modified>
</cp:coreProperties>
</file>