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6459200" cy="21945600"/>
  <p:notesSz cx="6858000" cy="9144000"/>
  <p:defaultTextStyle>
    <a:defPPr>
      <a:defRPr lang="en-US"/>
    </a:defPPr>
    <a:lvl1pPr marL="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6858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C55"/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40" d="100"/>
          <a:sy n="40" d="100"/>
        </p:scale>
        <p:origin x="3368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591562"/>
            <a:ext cx="13990320" cy="7640320"/>
          </a:xfrm>
        </p:spPr>
        <p:txBody>
          <a:bodyPr anchor="b"/>
          <a:lstStyle>
            <a:lvl1pPr algn="ctr">
              <a:defRPr sz="93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1526522"/>
            <a:ext cx="12344400" cy="5298439"/>
          </a:xfrm>
        </p:spPr>
        <p:txBody>
          <a:bodyPr/>
          <a:lstStyle>
            <a:lvl1pPr marL="0" indent="0" algn="ctr">
              <a:buNone/>
              <a:defRPr sz="3727"/>
            </a:lvl1pPr>
            <a:lvl2pPr marL="710022" indent="0" algn="ctr">
              <a:buNone/>
              <a:defRPr sz="3106"/>
            </a:lvl2pPr>
            <a:lvl3pPr marL="1420045" indent="0" algn="ctr">
              <a:buNone/>
              <a:defRPr sz="2795"/>
            </a:lvl3pPr>
            <a:lvl4pPr marL="2130067" indent="0" algn="ctr">
              <a:buNone/>
              <a:defRPr sz="2485"/>
            </a:lvl4pPr>
            <a:lvl5pPr marL="2840090" indent="0" algn="ctr">
              <a:buNone/>
              <a:defRPr sz="2485"/>
            </a:lvl5pPr>
            <a:lvl6pPr marL="3550112" indent="0" algn="ctr">
              <a:buNone/>
              <a:defRPr sz="2485"/>
            </a:lvl6pPr>
            <a:lvl7pPr marL="4260135" indent="0" algn="ctr">
              <a:buNone/>
              <a:defRPr sz="2485"/>
            </a:lvl7pPr>
            <a:lvl8pPr marL="4970157" indent="0" algn="ctr">
              <a:buNone/>
              <a:defRPr sz="2485"/>
            </a:lvl8pPr>
            <a:lvl9pPr marL="5680180" indent="0" algn="ctr">
              <a:buNone/>
              <a:defRPr sz="248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white background with black dots&#10;&#10;Description automatically generated">
            <a:extLst>
              <a:ext uri="{FF2B5EF4-FFF2-40B4-BE49-F238E27FC236}">
                <a16:creationId xmlns:a16="http://schemas.microsoft.com/office/drawing/2014/main" id="{3458E19D-2528-3A5E-4A7E-136AE75AF2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6459200" cy="2194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21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3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7" y="1168401"/>
            <a:ext cx="3549016" cy="185978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0" y="1168401"/>
            <a:ext cx="10441306" cy="185978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6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5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9" y="5471165"/>
            <a:ext cx="14196060" cy="9128759"/>
          </a:xfrm>
        </p:spPr>
        <p:txBody>
          <a:bodyPr anchor="b"/>
          <a:lstStyle>
            <a:lvl1pPr>
              <a:defRPr sz="93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9" y="14686286"/>
            <a:ext cx="14196060" cy="4800599"/>
          </a:xfrm>
        </p:spPr>
        <p:txBody>
          <a:bodyPr/>
          <a:lstStyle>
            <a:lvl1pPr marL="0" indent="0">
              <a:buNone/>
              <a:defRPr sz="3727">
                <a:solidFill>
                  <a:schemeClr val="tx1"/>
                </a:solidFill>
              </a:defRPr>
            </a:lvl1pPr>
            <a:lvl2pPr marL="710022" indent="0">
              <a:buNone/>
              <a:defRPr sz="3106">
                <a:solidFill>
                  <a:schemeClr val="tx1">
                    <a:tint val="75000"/>
                  </a:schemeClr>
                </a:solidFill>
              </a:defRPr>
            </a:lvl2pPr>
            <a:lvl3pPr marL="1420045" indent="0">
              <a:buNone/>
              <a:defRPr sz="2795">
                <a:solidFill>
                  <a:schemeClr val="tx1">
                    <a:tint val="75000"/>
                  </a:schemeClr>
                </a:solidFill>
              </a:defRPr>
            </a:lvl3pPr>
            <a:lvl4pPr marL="2130067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4pPr>
            <a:lvl5pPr marL="2840090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5pPr>
            <a:lvl6pPr marL="3550112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6pPr>
            <a:lvl7pPr marL="4260135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7pPr>
            <a:lvl8pPr marL="4970157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8pPr>
            <a:lvl9pPr marL="5680180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43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5842000"/>
            <a:ext cx="699516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5842000"/>
            <a:ext cx="699516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0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168405"/>
            <a:ext cx="14196060" cy="4241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5" y="5379721"/>
            <a:ext cx="6963012" cy="2636519"/>
          </a:xfrm>
        </p:spPr>
        <p:txBody>
          <a:bodyPr anchor="b"/>
          <a:lstStyle>
            <a:lvl1pPr marL="0" indent="0">
              <a:buNone/>
              <a:defRPr sz="3727" b="1"/>
            </a:lvl1pPr>
            <a:lvl2pPr marL="710022" indent="0">
              <a:buNone/>
              <a:defRPr sz="3106" b="1"/>
            </a:lvl2pPr>
            <a:lvl3pPr marL="1420045" indent="0">
              <a:buNone/>
              <a:defRPr sz="2795" b="1"/>
            </a:lvl3pPr>
            <a:lvl4pPr marL="2130067" indent="0">
              <a:buNone/>
              <a:defRPr sz="2485" b="1"/>
            </a:lvl4pPr>
            <a:lvl5pPr marL="2840090" indent="0">
              <a:buNone/>
              <a:defRPr sz="2485" b="1"/>
            </a:lvl5pPr>
            <a:lvl6pPr marL="3550112" indent="0">
              <a:buNone/>
              <a:defRPr sz="2485" b="1"/>
            </a:lvl6pPr>
            <a:lvl7pPr marL="4260135" indent="0">
              <a:buNone/>
              <a:defRPr sz="2485" b="1"/>
            </a:lvl7pPr>
            <a:lvl8pPr marL="4970157" indent="0">
              <a:buNone/>
              <a:defRPr sz="2485" b="1"/>
            </a:lvl8pPr>
            <a:lvl9pPr marL="5680180" indent="0">
              <a:buNone/>
              <a:defRPr sz="24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5" y="8016241"/>
            <a:ext cx="6963012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5379721"/>
            <a:ext cx="6997304" cy="2636519"/>
          </a:xfrm>
        </p:spPr>
        <p:txBody>
          <a:bodyPr anchor="b"/>
          <a:lstStyle>
            <a:lvl1pPr marL="0" indent="0">
              <a:buNone/>
              <a:defRPr sz="3727" b="1"/>
            </a:lvl1pPr>
            <a:lvl2pPr marL="710022" indent="0">
              <a:buNone/>
              <a:defRPr sz="3106" b="1"/>
            </a:lvl2pPr>
            <a:lvl3pPr marL="1420045" indent="0">
              <a:buNone/>
              <a:defRPr sz="2795" b="1"/>
            </a:lvl3pPr>
            <a:lvl4pPr marL="2130067" indent="0">
              <a:buNone/>
              <a:defRPr sz="2485" b="1"/>
            </a:lvl4pPr>
            <a:lvl5pPr marL="2840090" indent="0">
              <a:buNone/>
              <a:defRPr sz="2485" b="1"/>
            </a:lvl5pPr>
            <a:lvl6pPr marL="3550112" indent="0">
              <a:buNone/>
              <a:defRPr sz="2485" b="1"/>
            </a:lvl6pPr>
            <a:lvl7pPr marL="4260135" indent="0">
              <a:buNone/>
              <a:defRPr sz="2485" b="1"/>
            </a:lvl7pPr>
            <a:lvl8pPr marL="4970157" indent="0">
              <a:buNone/>
              <a:defRPr sz="2485" b="1"/>
            </a:lvl8pPr>
            <a:lvl9pPr marL="5680180" indent="0">
              <a:buNone/>
              <a:defRPr sz="24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8016241"/>
            <a:ext cx="699730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4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8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3040"/>
            <a:ext cx="5308521" cy="5120640"/>
          </a:xfrm>
        </p:spPr>
        <p:txBody>
          <a:bodyPr anchor="b"/>
          <a:lstStyle>
            <a:lvl1pPr>
              <a:defRPr sz="497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3159766"/>
            <a:ext cx="8332470" cy="15595600"/>
          </a:xfrm>
        </p:spPr>
        <p:txBody>
          <a:bodyPr/>
          <a:lstStyle>
            <a:lvl1pPr>
              <a:defRPr sz="4970"/>
            </a:lvl1pPr>
            <a:lvl2pPr>
              <a:defRPr sz="4348"/>
            </a:lvl2pPr>
            <a:lvl3pPr>
              <a:defRPr sz="3727"/>
            </a:lvl3pPr>
            <a:lvl4pPr>
              <a:defRPr sz="3106"/>
            </a:lvl4pPr>
            <a:lvl5pPr>
              <a:defRPr sz="3106"/>
            </a:lvl5pPr>
            <a:lvl6pPr>
              <a:defRPr sz="3106"/>
            </a:lvl6pPr>
            <a:lvl7pPr>
              <a:defRPr sz="3106"/>
            </a:lvl7pPr>
            <a:lvl8pPr>
              <a:defRPr sz="3106"/>
            </a:lvl8pPr>
            <a:lvl9pPr>
              <a:defRPr sz="31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6583681"/>
            <a:ext cx="5308521" cy="12197081"/>
          </a:xfrm>
        </p:spPr>
        <p:txBody>
          <a:bodyPr/>
          <a:lstStyle>
            <a:lvl1pPr marL="0" indent="0">
              <a:buNone/>
              <a:defRPr sz="2485"/>
            </a:lvl1pPr>
            <a:lvl2pPr marL="710022" indent="0">
              <a:buNone/>
              <a:defRPr sz="2174"/>
            </a:lvl2pPr>
            <a:lvl3pPr marL="1420045" indent="0">
              <a:buNone/>
              <a:defRPr sz="1864"/>
            </a:lvl3pPr>
            <a:lvl4pPr marL="2130067" indent="0">
              <a:buNone/>
              <a:defRPr sz="1553"/>
            </a:lvl4pPr>
            <a:lvl5pPr marL="2840090" indent="0">
              <a:buNone/>
              <a:defRPr sz="1553"/>
            </a:lvl5pPr>
            <a:lvl6pPr marL="3550112" indent="0">
              <a:buNone/>
              <a:defRPr sz="1553"/>
            </a:lvl6pPr>
            <a:lvl7pPr marL="4260135" indent="0">
              <a:buNone/>
              <a:defRPr sz="1553"/>
            </a:lvl7pPr>
            <a:lvl8pPr marL="4970157" indent="0">
              <a:buNone/>
              <a:defRPr sz="1553"/>
            </a:lvl8pPr>
            <a:lvl9pPr marL="5680180" indent="0">
              <a:buNone/>
              <a:defRPr sz="155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1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3040"/>
            <a:ext cx="5308521" cy="5120640"/>
          </a:xfrm>
        </p:spPr>
        <p:txBody>
          <a:bodyPr anchor="b"/>
          <a:lstStyle>
            <a:lvl1pPr>
              <a:defRPr sz="497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3159766"/>
            <a:ext cx="8332470" cy="15595600"/>
          </a:xfrm>
        </p:spPr>
        <p:txBody>
          <a:bodyPr anchor="t"/>
          <a:lstStyle>
            <a:lvl1pPr marL="0" indent="0">
              <a:buNone/>
              <a:defRPr sz="4970"/>
            </a:lvl1pPr>
            <a:lvl2pPr marL="710022" indent="0">
              <a:buNone/>
              <a:defRPr sz="4348"/>
            </a:lvl2pPr>
            <a:lvl3pPr marL="1420045" indent="0">
              <a:buNone/>
              <a:defRPr sz="3727"/>
            </a:lvl3pPr>
            <a:lvl4pPr marL="2130067" indent="0">
              <a:buNone/>
              <a:defRPr sz="3106"/>
            </a:lvl4pPr>
            <a:lvl5pPr marL="2840090" indent="0">
              <a:buNone/>
              <a:defRPr sz="3106"/>
            </a:lvl5pPr>
            <a:lvl6pPr marL="3550112" indent="0">
              <a:buNone/>
              <a:defRPr sz="3106"/>
            </a:lvl6pPr>
            <a:lvl7pPr marL="4260135" indent="0">
              <a:buNone/>
              <a:defRPr sz="3106"/>
            </a:lvl7pPr>
            <a:lvl8pPr marL="4970157" indent="0">
              <a:buNone/>
              <a:defRPr sz="3106"/>
            </a:lvl8pPr>
            <a:lvl9pPr marL="5680180" indent="0">
              <a:buNone/>
              <a:defRPr sz="310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6583681"/>
            <a:ext cx="5308521" cy="12197081"/>
          </a:xfrm>
        </p:spPr>
        <p:txBody>
          <a:bodyPr/>
          <a:lstStyle>
            <a:lvl1pPr marL="0" indent="0">
              <a:buNone/>
              <a:defRPr sz="2485"/>
            </a:lvl1pPr>
            <a:lvl2pPr marL="710022" indent="0">
              <a:buNone/>
              <a:defRPr sz="2174"/>
            </a:lvl2pPr>
            <a:lvl3pPr marL="1420045" indent="0">
              <a:buNone/>
              <a:defRPr sz="1864"/>
            </a:lvl3pPr>
            <a:lvl4pPr marL="2130067" indent="0">
              <a:buNone/>
              <a:defRPr sz="1553"/>
            </a:lvl4pPr>
            <a:lvl5pPr marL="2840090" indent="0">
              <a:buNone/>
              <a:defRPr sz="1553"/>
            </a:lvl5pPr>
            <a:lvl6pPr marL="3550112" indent="0">
              <a:buNone/>
              <a:defRPr sz="1553"/>
            </a:lvl6pPr>
            <a:lvl7pPr marL="4260135" indent="0">
              <a:buNone/>
              <a:defRPr sz="1553"/>
            </a:lvl7pPr>
            <a:lvl8pPr marL="4970157" indent="0">
              <a:buNone/>
              <a:defRPr sz="1553"/>
            </a:lvl8pPr>
            <a:lvl9pPr marL="5680180" indent="0">
              <a:buNone/>
              <a:defRPr sz="155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9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1168405"/>
            <a:ext cx="14196060" cy="424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5842000"/>
            <a:ext cx="1419606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20340326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20340326"/>
            <a:ext cx="555498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20340326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1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20045" rtl="0" eaLnBrk="1" latinLnBrk="0" hangingPunct="1">
        <a:lnSpc>
          <a:spcPct val="90000"/>
        </a:lnSpc>
        <a:spcBef>
          <a:spcPct val="0"/>
        </a:spcBef>
        <a:buNone/>
        <a:defRPr sz="6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011" indent="-355011" algn="l" defTabSz="1420045" rtl="0" eaLnBrk="1" latinLnBrk="0" hangingPunct="1">
        <a:lnSpc>
          <a:spcPct val="90000"/>
        </a:lnSpc>
        <a:spcBef>
          <a:spcPts val="1553"/>
        </a:spcBef>
        <a:buFont typeface="Arial" panose="020B0604020202020204" pitchFamily="34" charset="0"/>
        <a:buChar char="•"/>
        <a:defRPr sz="4348" kern="1200">
          <a:solidFill>
            <a:schemeClr val="tx1"/>
          </a:solidFill>
          <a:latin typeface="+mn-lt"/>
          <a:ea typeface="+mn-ea"/>
          <a:cs typeface="+mn-cs"/>
        </a:defRPr>
      </a:lvl1pPr>
      <a:lvl2pPr marL="1065034" indent="-355011" algn="l" defTabSz="1420045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3727" kern="1200">
          <a:solidFill>
            <a:schemeClr val="tx1"/>
          </a:solidFill>
          <a:latin typeface="+mn-lt"/>
          <a:ea typeface="+mn-ea"/>
          <a:cs typeface="+mn-cs"/>
        </a:defRPr>
      </a:lvl2pPr>
      <a:lvl3pPr marL="1775056" indent="-355011" algn="l" defTabSz="1420045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3106" kern="1200">
          <a:solidFill>
            <a:schemeClr val="tx1"/>
          </a:solidFill>
          <a:latin typeface="+mn-lt"/>
          <a:ea typeface="+mn-ea"/>
          <a:cs typeface="+mn-cs"/>
        </a:defRPr>
      </a:lvl3pPr>
      <a:lvl4pPr marL="2485079" indent="-355011" algn="l" defTabSz="1420045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4pPr>
      <a:lvl5pPr marL="3195101" indent="-355011" algn="l" defTabSz="1420045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5pPr>
      <a:lvl6pPr marL="3905124" indent="-355011" algn="l" defTabSz="1420045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6pPr>
      <a:lvl7pPr marL="4615146" indent="-355011" algn="l" defTabSz="1420045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7pPr>
      <a:lvl8pPr marL="5325168" indent="-355011" algn="l" defTabSz="1420045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8pPr>
      <a:lvl9pPr marL="6035191" indent="-355011" algn="l" defTabSz="1420045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1pPr>
      <a:lvl2pPr marL="710022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2pPr>
      <a:lvl3pPr marL="1420045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3pPr>
      <a:lvl4pPr marL="2130067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4pPr>
      <a:lvl5pPr marL="2840090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5pPr>
      <a:lvl6pPr marL="3550112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6pPr>
      <a:lvl7pPr marL="4260135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7pPr>
      <a:lvl8pPr marL="4970157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8pPr>
      <a:lvl9pPr marL="5680180" algn="l" defTabSz="1420045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1">
            <a:extLst>
              <a:ext uri="{FF2B5EF4-FFF2-40B4-BE49-F238E27FC236}">
                <a16:creationId xmlns:a16="http://schemas.microsoft.com/office/drawing/2014/main" id="{A59F794A-FCCD-8F47-B57E-3E26C0B67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53" y="5731627"/>
            <a:ext cx="14200094" cy="3489808"/>
          </a:xfrm>
        </p:spPr>
        <p:txBody>
          <a:bodyPr>
            <a:normAutofit/>
          </a:bodyPr>
          <a:lstStyle/>
          <a:p>
            <a:r>
              <a:rPr lang="en-US" sz="13703" b="1" dirty="0">
                <a:solidFill>
                  <a:srgbClr val="373C55"/>
                </a:solidFill>
                <a:latin typeface="Helvetica"/>
                <a:cs typeface="Helvetica"/>
              </a:rPr>
              <a:t>Headline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3AFE2B5D-3F98-8948-A374-E136941240A5}"/>
              </a:ext>
            </a:extLst>
          </p:cNvPr>
          <p:cNvSpPr txBox="1">
            <a:spLocks/>
          </p:cNvSpPr>
          <p:nvPr/>
        </p:nvSpPr>
        <p:spPr>
          <a:xfrm>
            <a:off x="1129553" y="9234362"/>
            <a:ext cx="14200094" cy="3489808"/>
          </a:xfrm>
          <a:prstGeom prst="rect">
            <a:avLst/>
          </a:prstGeom>
        </p:spPr>
        <p:txBody>
          <a:bodyPr vert="horz" lIns="167060" tIns="83530" rIns="167060" bIns="83530" rtlCol="0" anchor="b">
            <a:normAutofit/>
          </a:bodyPr>
          <a:lstStyle>
            <a:lvl1pPr algn="ctr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876" dirty="0">
                <a:solidFill>
                  <a:srgbClr val="373C55"/>
                </a:solidFill>
                <a:latin typeface="Helvetica"/>
                <a:cs typeface="Helvetica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377338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>
            <a:extLst>
              <a:ext uri="{FF2B5EF4-FFF2-40B4-BE49-F238E27FC236}">
                <a16:creationId xmlns:a16="http://schemas.microsoft.com/office/drawing/2014/main" id="{62B47F5C-AE8B-D644-ABC8-CA302626677C}"/>
              </a:ext>
            </a:extLst>
          </p:cNvPr>
          <p:cNvSpPr/>
          <p:nvPr/>
        </p:nvSpPr>
        <p:spPr>
          <a:xfrm rot="16200000">
            <a:off x="3555990" y="5300595"/>
            <a:ext cx="5172141" cy="3380925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721"/>
          </a:p>
        </p:txBody>
      </p:sp>
      <p:sp>
        <p:nvSpPr>
          <p:cNvPr id="56" name="Right Arrow 55">
            <a:extLst>
              <a:ext uri="{FF2B5EF4-FFF2-40B4-BE49-F238E27FC236}">
                <a16:creationId xmlns:a16="http://schemas.microsoft.com/office/drawing/2014/main" id="{C4E130AE-CF44-AC41-869E-7C50CCD9DAAE}"/>
              </a:ext>
            </a:extLst>
          </p:cNvPr>
          <p:cNvSpPr/>
          <p:nvPr/>
        </p:nvSpPr>
        <p:spPr>
          <a:xfrm rot="16200000">
            <a:off x="8433062" y="5300597"/>
            <a:ext cx="5172138" cy="3380921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721"/>
          </a:p>
        </p:txBody>
      </p:sp>
      <p:sp>
        <p:nvSpPr>
          <p:cNvPr id="57" name="Right Arrow 56">
            <a:extLst>
              <a:ext uri="{FF2B5EF4-FFF2-40B4-BE49-F238E27FC236}">
                <a16:creationId xmlns:a16="http://schemas.microsoft.com/office/drawing/2014/main" id="{F5697A83-DDF7-E24D-9F2F-F8CC172B5FE2}"/>
              </a:ext>
            </a:extLst>
          </p:cNvPr>
          <p:cNvSpPr/>
          <p:nvPr/>
        </p:nvSpPr>
        <p:spPr>
          <a:xfrm>
            <a:off x="6222977" y="10063460"/>
            <a:ext cx="5172138" cy="3380921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721"/>
          </a:p>
        </p:txBody>
      </p:sp>
      <p:sp>
        <p:nvSpPr>
          <p:cNvPr id="58" name="Right Arrow 57">
            <a:extLst>
              <a:ext uri="{FF2B5EF4-FFF2-40B4-BE49-F238E27FC236}">
                <a16:creationId xmlns:a16="http://schemas.microsoft.com/office/drawing/2014/main" id="{BAFFEA62-6D3E-D94B-A399-7E4CEB3BA504}"/>
              </a:ext>
            </a:extLst>
          </p:cNvPr>
          <p:cNvSpPr/>
          <p:nvPr/>
        </p:nvSpPr>
        <p:spPr>
          <a:xfrm rot="10800000">
            <a:off x="5643531" y="13461784"/>
            <a:ext cx="5172138" cy="3380921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721"/>
          </a:p>
        </p:txBody>
      </p:sp>
    </p:spTree>
    <p:extLst>
      <p:ext uri="{BB962C8B-B14F-4D97-AF65-F5344CB8AC3E}">
        <p14:creationId xmlns:p14="http://schemas.microsoft.com/office/powerpoint/2010/main" val="2129714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4" id="{45E90746-D80A-0D44-8460-CB622EF6D515}" vid="{5F57CC08-9BE0-EA41-B8A8-C332BAB61A6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2</cp:revision>
  <dcterms:created xsi:type="dcterms:W3CDTF">2023-08-14T02:51:01Z</dcterms:created>
  <dcterms:modified xsi:type="dcterms:W3CDTF">2025-10-22T18:03:44Z</dcterms:modified>
</cp:coreProperties>
</file>