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3C55"/>
    <a:srgbClr val="1E32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56" d="100"/>
          <a:sy n="56" d="100"/>
        </p:scale>
        <p:origin x="362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544023"/>
            <a:ext cx="8549640" cy="541189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8164619"/>
            <a:ext cx="7543800" cy="3753061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white background with black dots&#10;&#10;Description automatically generated">
            <a:extLst>
              <a:ext uri="{FF2B5EF4-FFF2-40B4-BE49-F238E27FC236}">
                <a16:creationId xmlns:a16="http://schemas.microsoft.com/office/drawing/2014/main" id="{9E6C2C8F-B402-A0C8-D0F7-C97469ED23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"/>
            <a:ext cx="10058400" cy="15544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217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834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827617"/>
            <a:ext cx="2168843" cy="131734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827617"/>
            <a:ext cx="6380798" cy="131734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165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650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3875409"/>
            <a:ext cx="8675370" cy="6466204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10402786"/>
            <a:ext cx="8675370" cy="3400424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243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08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827620"/>
            <a:ext cx="8675370" cy="30046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3810636"/>
            <a:ext cx="4255174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5678170"/>
            <a:ext cx="4255174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3810636"/>
            <a:ext cx="4276130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5678170"/>
            <a:ext cx="4276130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541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581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8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2238167"/>
            <a:ext cx="5092065" cy="11046883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217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2238167"/>
            <a:ext cx="5092065" cy="11046883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69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44B96-0860-F141-8B2F-F307B13453E1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14407730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9E0C2-3227-DD4D-8FCD-5CDB160EB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11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itle 1">
            <a:extLst>
              <a:ext uri="{FF2B5EF4-FFF2-40B4-BE49-F238E27FC236}">
                <a16:creationId xmlns:a16="http://schemas.microsoft.com/office/drawing/2014/main" id="{A59F794A-FCCD-8F47-B57E-3E26C0B67E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059902"/>
            <a:ext cx="10058400" cy="2471947"/>
          </a:xfrm>
        </p:spPr>
        <p:txBody>
          <a:bodyPr>
            <a:normAutofit/>
          </a:bodyPr>
          <a:lstStyle/>
          <a:p>
            <a:r>
              <a:rPr lang="en-US" sz="9706" b="1" dirty="0">
                <a:solidFill>
                  <a:srgbClr val="373C55"/>
                </a:solidFill>
                <a:latin typeface="Helvetica"/>
                <a:cs typeface="Helvetica"/>
              </a:rPr>
              <a:t>Headline</a:t>
            </a: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3AFE2B5D-3F98-8948-A374-E136941240A5}"/>
              </a:ext>
            </a:extLst>
          </p:cNvPr>
          <p:cNvSpPr txBox="1">
            <a:spLocks/>
          </p:cNvSpPr>
          <p:nvPr/>
        </p:nvSpPr>
        <p:spPr>
          <a:xfrm>
            <a:off x="0" y="6541006"/>
            <a:ext cx="10058400" cy="2471947"/>
          </a:xfrm>
          <a:prstGeom prst="rect">
            <a:avLst/>
          </a:prstGeom>
        </p:spPr>
        <p:txBody>
          <a:bodyPr vert="horz" lIns="118334" tIns="59167" rIns="118334" bIns="59167" rtlCol="0" anchor="b">
            <a:normAutofit/>
          </a:bodyPr>
          <a:lstStyle>
            <a:lvl1pPr algn="ctr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412" dirty="0">
                <a:solidFill>
                  <a:srgbClr val="373C55"/>
                </a:solidFill>
                <a:latin typeface="Helvetica"/>
                <a:cs typeface="Helvetica"/>
              </a:rPr>
              <a:t>Text here.</a:t>
            </a:r>
          </a:p>
        </p:txBody>
      </p:sp>
    </p:spTree>
    <p:extLst>
      <p:ext uri="{BB962C8B-B14F-4D97-AF65-F5344CB8AC3E}">
        <p14:creationId xmlns:p14="http://schemas.microsoft.com/office/powerpoint/2010/main" val="3773383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>
            <a:extLst>
              <a:ext uri="{FF2B5EF4-FFF2-40B4-BE49-F238E27FC236}">
                <a16:creationId xmlns:a16="http://schemas.microsoft.com/office/drawing/2014/main" id="{62B47F5C-AE8B-D644-ABC8-CA302626677C}"/>
              </a:ext>
            </a:extLst>
          </p:cNvPr>
          <p:cNvSpPr/>
          <p:nvPr/>
        </p:nvSpPr>
        <p:spPr>
          <a:xfrm rot="16200000">
            <a:off x="1718726" y="3754588"/>
            <a:ext cx="3663600" cy="2394822"/>
          </a:xfrm>
          <a:prstGeom prst="rightArrow">
            <a:avLst/>
          </a:prstGeom>
          <a:solidFill>
            <a:srgbClr val="373C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44"/>
          </a:p>
        </p:txBody>
      </p:sp>
      <p:sp>
        <p:nvSpPr>
          <p:cNvPr id="56" name="Right Arrow 55">
            <a:extLst>
              <a:ext uri="{FF2B5EF4-FFF2-40B4-BE49-F238E27FC236}">
                <a16:creationId xmlns:a16="http://schemas.microsoft.com/office/drawing/2014/main" id="{C4E130AE-CF44-AC41-869E-7C50CCD9DAAE}"/>
              </a:ext>
            </a:extLst>
          </p:cNvPr>
          <p:cNvSpPr/>
          <p:nvPr/>
        </p:nvSpPr>
        <p:spPr>
          <a:xfrm rot="16200000">
            <a:off x="5173319" y="3754589"/>
            <a:ext cx="3663598" cy="2394819"/>
          </a:xfrm>
          <a:prstGeom prst="rightArrow">
            <a:avLst/>
          </a:prstGeom>
          <a:solidFill>
            <a:srgbClr val="373C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44"/>
          </a:p>
        </p:txBody>
      </p:sp>
      <p:sp>
        <p:nvSpPr>
          <p:cNvPr id="57" name="Right Arrow 56">
            <a:extLst>
              <a:ext uri="{FF2B5EF4-FFF2-40B4-BE49-F238E27FC236}">
                <a16:creationId xmlns:a16="http://schemas.microsoft.com/office/drawing/2014/main" id="{F5697A83-DDF7-E24D-9F2F-F8CC172B5FE2}"/>
              </a:ext>
            </a:extLst>
          </p:cNvPr>
          <p:cNvSpPr/>
          <p:nvPr/>
        </p:nvSpPr>
        <p:spPr>
          <a:xfrm>
            <a:off x="3607842" y="7128284"/>
            <a:ext cx="3663598" cy="2394819"/>
          </a:xfrm>
          <a:prstGeom prst="rightArrow">
            <a:avLst/>
          </a:prstGeom>
          <a:solidFill>
            <a:srgbClr val="373C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44"/>
          </a:p>
        </p:txBody>
      </p:sp>
      <p:sp>
        <p:nvSpPr>
          <p:cNvPr id="58" name="Right Arrow 57">
            <a:extLst>
              <a:ext uri="{FF2B5EF4-FFF2-40B4-BE49-F238E27FC236}">
                <a16:creationId xmlns:a16="http://schemas.microsoft.com/office/drawing/2014/main" id="{BAFFEA62-6D3E-D94B-A399-7E4CEB3BA504}"/>
              </a:ext>
            </a:extLst>
          </p:cNvPr>
          <p:cNvSpPr/>
          <p:nvPr/>
        </p:nvSpPr>
        <p:spPr>
          <a:xfrm rot="10800000">
            <a:off x="3197401" y="9535430"/>
            <a:ext cx="3663598" cy="2394819"/>
          </a:xfrm>
          <a:prstGeom prst="rightArrow">
            <a:avLst/>
          </a:prstGeom>
          <a:solidFill>
            <a:srgbClr val="373C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44"/>
          </a:p>
        </p:txBody>
      </p:sp>
    </p:spTree>
    <p:extLst>
      <p:ext uri="{BB962C8B-B14F-4D97-AF65-F5344CB8AC3E}">
        <p14:creationId xmlns:p14="http://schemas.microsoft.com/office/powerpoint/2010/main" val="2129714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3" id="{3965FECE-90FD-A441-8C71-113B39184B3F}" vid="{50E9B6CF-5262-514B-A040-D94E2DCF0E3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</Words>
  <Application>Microsoft Macintosh PowerPoint</Application>
  <PresentationFormat>Custom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Office Theme</vt:lpstr>
      <vt:lpstr>Headline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</dc:title>
  <dc:creator>Eichacker, Philip</dc:creator>
  <cp:lastModifiedBy>Philip Eichacker</cp:lastModifiedBy>
  <cp:revision>2</cp:revision>
  <dcterms:created xsi:type="dcterms:W3CDTF">2023-08-14T02:50:26Z</dcterms:created>
  <dcterms:modified xsi:type="dcterms:W3CDTF">2025-10-22T18:02:19Z</dcterms:modified>
</cp:coreProperties>
</file>