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32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FC026F6-96E6-5F5A-1889-0B9D5E9664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38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35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4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9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2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4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24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0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4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2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6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1">
            <a:extLst>
              <a:ext uri="{FF2B5EF4-FFF2-40B4-BE49-F238E27FC236}">
                <a16:creationId xmlns:a16="http://schemas.microsoft.com/office/drawing/2014/main" id="{A59F794A-FCCD-8F47-B57E-3E26C0B67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60451"/>
            <a:ext cx="7772400" cy="1910141"/>
          </a:xfrm>
        </p:spPr>
        <p:txBody>
          <a:bodyPr>
            <a:normAutofit/>
          </a:bodyPr>
          <a:lstStyle/>
          <a:p>
            <a:r>
              <a:rPr lang="en-US" sz="7500" b="1" dirty="0">
                <a:solidFill>
                  <a:srgbClr val="373C55"/>
                </a:solidFill>
                <a:latin typeface="Helvetica"/>
                <a:cs typeface="Helvetica"/>
              </a:rPr>
              <a:t>Headline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3AFE2B5D-3F98-8948-A374-E136941240A5}"/>
              </a:ext>
            </a:extLst>
          </p:cNvPr>
          <p:cNvSpPr txBox="1">
            <a:spLocks/>
          </p:cNvSpPr>
          <p:nvPr/>
        </p:nvSpPr>
        <p:spPr>
          <a:xfrm>
            <a:off x="0" y="4077668"/>
            <a:ext cx="7772400" cy="19101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500" dirty="0">
                <a:solidFill>
                  <a:srgbClr val="373C55"/>
                </a:solidFill>
                <a:latin typeface="Helvetica"/>
                <a:cs typeface="Helvetica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77338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>
            <a:extLst>
              <a:ext uri="{FF2B5EF4-FFF2-40B4-BE49-F238E27FC236}">
                <a16:creationId xmlns:a16="http://schemas.microsoft.com/office/drawing/2014/main" id="{62B47F5C-AE8B-D644-ABC8-CA302626677C}"/>
              </a:ext>
            </a:extLst>
          </p:cNvPr>
          <p:cNvSpPr/>
          <p:nvPr/>
        </p:nvSpPr>
        <p:spPr>
          <a:xfrm rot="16200000">
            <a:off x="1328106" y="1924527"/>
            <a:ext cx="2830964" cy="1850544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>
            <a:extLst>
              <a:ext uri="{FF2B5EF4-FFF2-40B4-BE49-F238E27FC236}">
                <a16:creationId xmlns:a16="http://schemas.microsoft.com/office/drawing/2014/main" id="{C4E130AE-CF44-AC41-869E-7C50CCD9DAAE}"/>
              </a:ext>
            </a:extLst>
          </p:cNvPr>
          <p:cNvSpPr/>
          <p:nvPr/>
        </p:nvSpPr>
        <p:spPr>
          <a:xfrm rot="16200000">
            <a:off x="3997565" y="1924528"/>
            <a:ext cx="2830962" cy="185054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>
            <a:extLst>
              <a:ext uri="{FF2B5EF4-FFF2-40B4-BE49-F238E27FC236}">
                <a16:creationId xmlns:a16="http://schemas.microsoft.com/office/drawing/2014/main" id="{F5697A83-DDF7-E24D-9F2F-F8CC172B5FE2}"/>
              </a:ext>
            </a:extLst>
          </p:cNvPr>
          <p:cNvSpPr/>
          <p:nvPr/>
        </p:nvSpPr>
        <p:spPr>
          <a:xfrm>
            <a:off x="2787878" y="4531474"/>
            <a:ext cx="2830962" cy="185054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>
            <a:extLst>
              <a:ext uri="{FF2B5EF4-FFF2-40B4-BE49-F238E27FC236}">
                <a16:creationId xmlns:a16="http://schemas.microsoft.com/office/drawing/2014/main" id="{BAFFEA62-6D3E-D94B-A399-7E4CEB3BA504}"/>
              </a:ext>
            </a:extLst>
          </p:cNvPr>
          <p:cNvSpPr/>
          <p:nvPr/>
        </p:nvSpPr>
        <p:spPr>
          <a:xfrm rot="10800000">
            <a:off x="2470719" y="6391541"/>
            <a:ext cx="2830962" cy="185054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14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2" id="{42788A75-E3B3-B44F-AA46-9ED668CF865B}" vid="{47EE4222-CC9E-3245-B2E2-EB98EBB4508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3</cp:revision>
  <dcterms:created xsi:type="dcterms:W3CDTF">2023-08-14T02:49:51Z</dcterms:created>
  <dcterms:modified xsi:type="dcterms:W3CDTF">2025-10-22T18:02:54Z</dcterms:modified>
</cp:coreProperties>
</file>