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sldIdLst>
    <p:sldId id="257" r:id="rId2"/>
    <p:sldId id="258" r:id="rId3"/>
  </p:sldIdLst>
  <p:sldSz cx="16459200" cy="21945600"/>
  <p:notesSz cx="6858000" cy="9144000"/>
  <p:defaultTextStyle>
    <a:defPPr>
      <a:defRPr lang="en-US"/>
    </a:defPPr>
    <a:lvl1pPr marL="0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1pPr>
    <a:lvl2pPr marL="984672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2pPr>
    <a:lvl3pPr marL="1969344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3pPr>
    <a:lvl4pPr marL="2954015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4pPr>
    <a:lvl5pPr marL="3938687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5pPr>
    <a:lvl6pPr marL="4923359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6pPr>
    <a:lvl7pPr marL="5908031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7pPr>
    <a:lvl8pPr marL="6892701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8pPr>
    <a:lvl9pPr marL="7877373" algn="l" defTabSz="984672" rtl="0" eaLnBrk="1" latinLnBrk="0" hangingPunct="1">
      <a:defRPr sz="38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/>
    <p:restoredTop sz="96327"/>
  </p:normalViewPr>
  <p:slideViewPr>
    <p:cSldViewPr snapToGrid="0" snapToObjects="1">
      <p:cViewPr varScale="1">
        <p:scale>
          <a:sx n="40" d="100"/>
          <a:sy n="40" d="100"/>
        </p:scale>
        <p:origin x="3552" y="248"/>
      </p:cViewPr>
      <p:guideLst>
        <p:guide orient="horz" pos="6912"/>
        <p:guide pos="5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4"/>
            <a:ext cx="13990320" cy="7640320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1526523"/>
            <a:ext cx="12344400" cy="5298439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13" indent="0" algn="ctr">
              <a:buNone/>
              <a:defRPr sz="2200"/>
            </a:lvl2pPr>
            <a:lvl3pPr marL="1005826" indent="0" algn="ctr">
              <a:buNone/>
              <a:defRPr sz="1980"/>
            </a:lvl3pPr>
            <a:lvl4pPr marL="1508739" indent="0" algn="ctr">
              <a:buNone/>
              <a:defRPr sz="1760"/>
            </a:lvl4pPr>
            <a:lvl5pPr marL="2011653" indent="0" algn="ctr">
              <a:buNone/>
              <a:defRPr sz="1760"/>
            </a:lvl5pPr>
            <a:lvl6pPr marL="2514566" indent="0" algn="ctr">
              <a:buNone/>
              <a:defRPr sz="1760"/>
            </a:lvl6pPr>
            <a:lvl7pPr marL="3017479" indent="0" algn="ctr">
              <a:buNone/>
              <a:defRPr sz="1760"/>
            </a:lvl7pPr>
            <a:lvl8pPr marL="3520392" indent="0" algn="ctr">
              <a:buNone/>
              <a:defRPr sz="1760"/>
            </a:lvl8pPr>
            <a:lvl9pPr marL="4023305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9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7" y="1168403"/>
            <a:ext cx="3549016" cy="185978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3" y="1168403"/>
            <a:ext cx="10441304" cy="185978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4"/>
            <a:ext cx="13990320" cy="7640320"/>
          </a:xfrm>
          <a:prstGeom prst="rect">
            <a:avLst/>
          </a:prstGeom>
        </p:spPr>
        <p:txBody>
          <a:bodyPr anchor="b"/>
          <a:lstStyle>
            <a:lvl1pPr algn="ctr">
              <a:defRPr sz="47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31572" y="20340330"/>
            <a:ext cx="3703320" cy="1168400"/>
          </a:xfrm>
          <a:prstGeom prst="rect">
            <a:avLst/>
          </a:prstGeom>
        </p:spPr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24312" y="20340330"/>
            <a:ext cx="3703320" cy="1168400"/>
          </a:xfrm>
          <a:prstGeom prst="rect">
            <a:avLst/>
          </a:prstGeom>
        </p:spPr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4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3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000" y="5471168"/>
            <a:ext cx="14196060" cy="9128757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3000" y="14686288"/>
            <a:ext cx="14196060" cy="4800597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1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26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39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53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566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479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392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05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2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2" y="5842001"/>
            <a:ext cx="6995160" cy="13924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2" y="5842001"/>
            <a:ext cx="6995160" cy="13924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1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5" y="1168407"/>
            <a:ext cx="14196060" cy="424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7" y="5379724"/>
            <a:ext cx="6963012" cy="26365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13" indent="0">
              <a:buNone/>
              <a:defRPr sz="2200" b="1"/>
            </a:lvl2pPr>
            <a:lvl3pPr marL="1005826" indent="0">
              <a:buNone/>
              <a:defRPr sz="1980" b="1"/>
            </a:lvl3pPr>
            <a:lvl4pPr marL="1508739" indent="0">
              <a:buNone/>
              <a:defRPr sz="1760" b="1"/>
            </a:lvl4pPr>
            <a:lvl5pPr marL="2011653" indent="0">
              <a:buNone/>
              <a:defRPr sz="1760" b="1"/>
            </a:lvl5pPr>
            <a:lvl6pPr marL="2514566" indent="0">
              <a:buNone/>
              <a:defRPr sz="1760" b="1"/>
            </a:lvl6pPr>
            <a:lvl7pPr marL="3017479" indent="0">
              <a:buNone/>
              <a:defRPr sz="1760" b="1"/>
            </a:lvl7pPr>
            <a:lvl8pPr marL="3520392" indent="0">
              <a:buNone/>
              <a:defRPr sz="1760" b="1"/>
            </a:lvl8pPr>
            <a:lvl9pPr marL="4023305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7" y="8016240"/>
            <a:ext cx="6963012" cy="117906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0" y="5379724"/>
            <a:ext cx="6997304" cy="26365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13" indent="0">
              <a:buNone/>
              <a:defRPr sz="2200" b="1"/>
            </a:lvl2pPr>
            <a:lvl3pPr marL="1005826" indent="0">
              <a:buNone/>
              <a:defRPr sz="1980" b="1"/>
            </a:lvl3pPr>
            <a:lvl4pPr marL="1508739" indent="0">
              <a:buNone/>
              <a:defRPr sz="1760" b="1"/>
            </a:lvl4pPr>
            <a:lvl5pPr marL="2011653" indent="0">
              <a:buNone/>
              <a:defRPr sz="1760" b="1"/>
            </a:lvl5pPr>
            <a:lvl6pPr marL="2514566" indent="0">
              <a:buNone/>
              <a:defRPr sz="1760" b="1"/>
            </a:lvl6pPr>
            <a:lvl7pPr marL="3017479" indent="0">
              <a:buNone/>
              <a:defRPr sz="1760" b="1"/>
            </a:lvl7pPr>
            <a:lvl8pPr marL="3520392" indent="0">
              <a:buNone/>
              <a:defRPr sz="1760" b="1"/>
            </a:lvl8pPr>
            <a:lvl9pPr marL="4023305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0" y="8016240"/>
            <a:ext cx="6997304" cy="117906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6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6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9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6" y="1463040"/>
            <a:ext cx="5308519" cy="512064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2" y="3159767"/>
            <a:ext cx="8332472" cy="15595600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6" y="6583682"/>
            <a:ext cx="5308519" cy="12197081"/>
          </a:xfrm>
        </p:spPr>
        <p:txBody>
          <a:bodyPr/>
          <a:lstStyle>
            <a:lvl1pPr marL="0" indent="0">
              <a:buNone/>
              <a:defRPr sz="1760"/>
            </a:lvl1pPr>
            <a:lvl2pPr marL="502913" indent="0">
              <a:buNone/>
              <a:defRPr sz="1540"/>
            </a:lvl2pPr>
            <a:lvl3pPr marL="1005826" indent="0">
              <a:buNone/>
              <a:defRPr sz="1320"/>
            </a:lvl3pPr>
            <a:lvl4pPr marL="1508739" indent="0">
              <a:buNone/>
              <a:defRPr sz="1100"/>
            </a:lvl4pPr>
            <a:lvl5pPr marL="2011653" indent="0">
              <a:buNone/>
              <a:defRPr sz="1100"/>
            </a:lvl5pPr>
            <a:lvl6pPr marL="2514566" indent="0">
              <a:buNone/>
              <a:defRPr sz="1100"/>
            </a:lvl6pPr>
            <a:lvl7pPr marL="3017479" indent="0">
              <a:buNone/>
              <a:defRPr sz="1100"/>
            </a:lvl7pPr>
            <a:lvl8pPr marL="3520392" indent="0">
              <a:buNone/>
              <a:defRPr sz="1100"/>
            </a:lvl8pPr>
            <a:lvl9pPr marL="4023305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0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6" y="1463040"/>
            <a:ext cx="5308519" cy="512064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2" y="3159767"/>
            <a:ext cx="8332472" cy="15595600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13" indent="0">
              <a:buNone/>
              <a:defRPr sz="3080"/>
            </a:lvl2pPr>
            <a:lvl3pPr marL="1005826" indent="0">
              <a:buNone/>
              <a:defRPr sz="2640"/>
            </a:lvl3pPr>
            <a:lvl4pPr marL="1508739" indent="0">
              <a:buNone/>
              <a:defRPr sz="2200"/>
            </a:lvl4pPr>
            <a:lvl5pPr marL="2011653" indent="0">
              <a:buNone/>
              <a:defRPr sz="2200"/>
            </a:lvl5pPr>
            <a:lvl6pPr marL="2514566" indent="0">
              <a:buNone/>
              <a:defRPr sz="2200"/>
            </a:lvl6pPr>
            <a:lvl7pPr marL="3017479" indent="0">
              <a:buNone/>
              <a:defRPr sz="2200"/>
            </a:lvl7pPr>
            <a:lvl8pPr marL="3520392" indent="0">
              <a:buNone/>
              <a:defRPr sz="2200"/>
            </a:lvl8pPr>
            <a:lvl9pPr marL="4023305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6" y="6583682"/>
            <a:ext cx="5308519" cy="12197081"/>
          </a:xfrm>
        </p:spPr>
        <p:txBody>
          <a:bodyPr/>
          <a:lstStyle>
            <a:lvl1pPr marL="0" indent="0">
              <a:buNone/>
              <a:defRPr sz="1760"/>
            </a:lvl1pPr>
            <a:lvl2pPr marL="502913" indent="0">
              <a:buNone/>
              <a:defRPr sz="1540"/>
            </a:lvl2pPr>
            <a:lvl3pPr marL="1005826" indent="0">
              <a:buNone/>
              <a:defRPr sz="1320"/>
            </a:lvl3pPr>
            <a:lvl4pPr marL="1508739" indent="0">
              <a:buNone/>
              <a:defRPr sz="1100"/>
            </a:lvl4pPr>
            <a:lvl5pPr marL="2011653" indent="0">
              <a:buNone/>
              <a:defRPr sz="1100"/>
            </a:lvl5pPr>
            <a:lvl6pPr marL="2514566" indent="0">
              <a:buNone/>
              <a:defRPr sz="1100"/>
            </a:lvl6pPr>
            <a:lvl7pPr marL="3017479" indent="0">
              <a:buNone/>
              <a:defRPr sz="1100"/>
            </a:lvl7pPr>
            <a:lvl8pPr marL="3520392" indent="0">
              <a:buNone/>
              <a:defRPr sz="1100"/>
            </a:lvl8pPr>
            <a:lvl9pPr marL="4023305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7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2" y="1168407"/>
            <a:ext cx="14196060" cy="424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2" y="5842001"/>
            <a:ext cx="14196060" cy="13924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2" y="20340327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2" y="20340327"/>
            <a:ext cx="55549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2" y="20340327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2864A4F2-1523-FA41-97CB-DA17DE43184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37970" y="20536597"/>
            <a:ext cx="2689411" cy="775855"/>
          </a:xfrm>
          <a:prstGeom prst="rect">
            <a:avLst/>
          </a:prstGeom>
        </p:spPr>
      </p:pic>
      <p:pic>
        <p:nvPicPr>
          <p:cNvPr id="8" name="Picture 7" descr="A blue square with white text&#10;&#10;AI-generated content may be incorrect.">
            <a:extLst>
              <a:ext uri="{FF2B5EF4-FFF2-40B4-BE49-F238E27FC236}">
                <a16:creationId xmlns:a16="http://schemas.microsoft.com/office/drawing/2014/main" id="{790FB0B8-3DD7-7D4B-6580-FB9C4B50CCD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0"/>
            <a:ext cx="16459200" cy="2194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81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1005826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7" indent="-251457" algn="l" defTabSz="1005826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70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83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96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09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22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35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49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62" indent="-251457" algn="l" defTabSz="1005826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13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26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39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53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6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79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92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05" algn="l" defTabSz="1005826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>
            <a:extLst>
              <a:ext uri="{FF2B5EF4-FFF2-40B4-BE49-F238E27FC236}">
                <a16:creationId xmlns:a16="http://schemas.microsoft.com/office/drawing/2014/main" id="{088D9FC1-5620-C94E-8320-778B6B22C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1313" y="7260301"/>
            <a:ext cx="6176576" cy="6665374"/>
          </a:xfrm>
        </p:spPr>
        <p:txBody>
          <a:bodyPr>
            <a:normAutofit/>
          </a:bodyPr>
          <a:lstStyle/>
          <a:p>
            <a:endParaRPr lang="en-US" sz="14706" b="1" dirty="0">
              <a:solidFill>
                <a:srgbClr val="FFFFF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5129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5DF1E2-8C3B-B748-B8F2-42BEBC23A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5871202" y="13311306"/>
            <a:ext cx="3972530" cy="208948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069F4B-781B-A841-9A63-17F43DEC1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938" y="10595293"/>
            <a:ext cx="3972530" cy="20894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7B99E2-A65E-6040-88A3-85307CFB9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811988" y="6937755"/>
            <a:ext cx="3972534" cy="20894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3F134B-9E98-FB44-889B-DB11915C8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857469" y="6937758"/>
            <a:ext cx="3972531" cy="208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Signage PP template 11 X 17" id="{BDE4750A-CA42-F342-B057-5BD85A7B8FB1}" vid="{249CA5CD-EAA0-3B4F-B502-26C96D59138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Eichacker, Philip</dc:creator>
  <cp:lastModifiedBy>Philip Eichacker</cp:lastModifiedBy>
  <cp:revision>3</cp:revision>
  <dcterms:created xsi:type="dcterms:W3CDTF">2023-08-14T01:49:51Z</dcterms:created>
  <dcterms:modified xsi:type="dcterms:W3CDTF">2025-10-22T17:52:48Z</dcterms:modified>
</cp:coreProperties>
</file>