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0" r:id="rId1"/>
  </p:sldMasterIdLst>
  <p:sldIdLst>
    <p:sldId id="257" r:id="rId2"/>
    <p:sldId id="258" r:id="rId3"/>
  </p:sldIdLst>
  <p:sldSz cx="10058400" cy="15544800"/>
  <p:notesSz cx="6858000" cy="9144000"/>
  <p:defaultTextStyle>
    <a:defPPr>
      <a:defRPr lang="en-US"/>
    </a:defPPr>
    <a:lvl1pPr marL="0" algn="l" defTabSz="656448" rtl="0" eaLnBrk="1" latinLnBrk="0" hangingPunct="1">
      <a:defRPr sz="2584" kern="1200">
        <a:solidFill>
          <a:schemeClr val="tx1"/>
        </a:solidFill>
        <a:latin typeface="+mn-lt"/>
        <a:ea typeface="+mn-ea"/>
        <a:cs typeface="+mn-cs"/>
      </a:defRPr>
    </a:lvl1pPr>
    <a:lvl2pPr marL="656448" algn="l" defTabSz="656448" rtl="0" eaLnBrk="1" latinLnBrk="0" hangingPunct="1">
      <a:defRPr sz="2584" kern="1200">
        <a:solidFill>
          <a:schemeClr val="tx1"/>
        </a:solidFill>
        <a:latin typeface="+mn-lt"/>
        <a:ea typeface="+mn-ea"/>
        <a:cs typeface="+mn-cs"/>
      </a:defRPr>
    </a:lvl2pPr>
    <a:lvl3pPr marL="1312896" algn="l" defTabSz="656448" rtl="0" eaLnBrk="1" latinLnBrk="0" hangingPunct="1">
      <a:defRPr sz="2584" kern="1200">
        <a:solidFill>
          <a:schemeClr val="tx1"/>
        </a:solidFill>
        <a:latin typeface="+mn-lt"/>
        <a:ea typeface="+mn-ea"/>
        <a:cs typeface="+mn-cs"/>
      </a:defRPr>
    </a:lvl3pPr>
    <a:lvl4pPr marL="1969343" algn="l" defTabSz="656448" rtl="0" eaLnBrk="1" latinLnBrk="0" hangingPunct="1">
      <a:defRPr sz="2584" kern="1200">
        <a:solidFill>
          <a:schemeClr val="tx1"/>
        </a:solidFill>
        <a:latin typeface="+mn-lt"/>
        <a:ea typeface="+mn-ea"/>
        <a:cs typeface="+mn-cs"/>
      </a:defRPr>
    </a:lvl4pPr>
    <a:lvl5pPr marL="2625791" algn="l" defTabSz="656448" rtl="0" eaLnBrk="1" latinLnBrk="0" hangingPunct="1">
      <a:defRPr sz="2584" kern="1200">
        <a:solidFill>
          <a:schemeClr val="tx1"/>
        </a:solidFill>
        <a:latin typeface="+mn-lt"/>
        <a:ea typeface="+mn-ea"/>
        <a:cs typeface="+mn-cs"/>
      </a:defRPr>
    </a:lvl5pPr>
    <a:lvl6pPr marL="3282239" algn="l" defTabSz="656448" rtl="0" eaLnBrk="1" latinLnBrk="0" hangingPunct="1">
      <a:defRPr sz="2584" kern="1200">
        <a:solidFill>
          <a:schemeClr val="tx1"/>
        </a:solidFill>
        <a:latin typeface="+mn-lt"/>
        <a:ea typeface="+mn-ea"/>
        <a:cs typeface="+mn-cs"/>
      </a:defRPr>
    </a:lvl6pPr>
    <a:lvl7pPr marL="3938687" algn="l" defTabSz="656448" rtl="0" eaLnBrk="1" latinLnBrk="0" hangingPunct="1">
      <a:defRPr sz="2584" kern="1200">
        <a:solidFill>
          <a:schemeClr val="tx1"/>
        </a:solidFill>
        <a:latin typeface="+mn-lt"/>
        <a:ea typeface="+mn-ea"/>
        <a:cs typeface="+mn-cs"/>
      </a:defRPr>
    </a:lvl7pPr>
    <a:lvl8pPr marL="4595134" algn="l" defTabSz="656448" rtl="0" eaLnBrk="1" latinLnBrk="0" hangingPunct="1">
      <a:defRPr sz="2584" kern="1200">
        <a:solidFill>
          <a:schemeClr val="tx1"/>
        </a:solidFill>
        <a:latin typeface="+mn-lt"/>
        <a:ea typeface="+mn-ea"/>
        <a:cs typeface="+mn-cs"/>
      </a:defRPr>
    </a:lvl8pPr>
    <a:lvl9pPr marL="5251582" algn="l" defTabSz="656448" rtl="0" eaLnBrk="1" latinLnBrk="0" hangingPunct="1">
      <a:defRPr sz="258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896" userDrawn="1">
          <p15:clr>
            <a:srgbClr val="A4A3A4"/>
          </p15:clr>
        </p15:guide>
        <p15:guide id="2" pos="3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32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65"/>
    <p:restoredTop sz="96327"/>
  </p:normalViewPr>
  <p:slideViewPr>
    <p:cSldViewPr snapToGrid="0" snapToObjects="1">
      <p:cViewPr varScale="1">
        <p:scale>
          <a:sx n="56" d="100"/>
          <a:sy n="56" d="100"/>
        </p:scale>
        <p:origin x="3808" y="216"/>
      </p:cViewPr>
      <p:guideLst>
        <p:guide orient="horz" pos="4896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544024"/>
            <a:ext cx="8549640" cy="5411893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8164620"/>
            <a:ext cx="7543800" cy="3753061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13" indent="0" algn="ctr">
              <a:buNone/>
              <a:defRPr sz="2200"/>
            </a:lvl2pPr>
            <a:lvl3pPr marL="1005826" indent="0" algn="ctr">
              <a:buNone/>
              <a:defRPr sz="1980"/>
            </a:lvl3pPr>
            <a:lvl4pPr marL="1508739" indent="0" algn="ctr">
              <a:buNone/>
              <a:defRPr sz="1760"/>
            </a:lvl4pPr>
            <a:lvl5pPr marL="2011653" indent="0" algn="ctr">
              <a:buNone/>
              <a:defRPr sz="1760"/>
            </a:lvl5pPr>
            <a:lvl6pPr marL="2514566" indent="0" algn="ctr">
              <a:buNone/>
              <a:defRPr sz="1760"/>
            </a:lvl6pPr>
            <a:lvl7pPr marL="3017479" indent="0" algn="ctr">
              <a:buNone/>
              <a:defRPr sz="1760"/>
            </a:lvl7pPr>
            <a:lvl8pPr marL="3520392" indent="0" algn="ctr">
              <a:buNone/>
              <a:defRPr sz="1760"/>
            </a:lvl8pPr>
            <a:lvl9pPr marL="4023305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2752A-C8A8-CC4E-B07A-6DCA53B8DB10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4A13-B0C5-0E4F-8D0F-9C951153B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996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2752A-C8A8-CC4E-B07A-6DCA53B8DB10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4A13-B0C5-0E4F-8D0F-9C951153B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119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827618"/>
            <a:ext cx="2168843" cy="131734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6" y="827618"/>
            <a:ext cx="6380797" cy="131734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2752A-C8A8-CC4E-B07A-6DCA53B8DB10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4A13-B0C5-0E4F-8D0F-9C951153B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882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544024"/>
            <a:ext cx="8549640" cy="5411893"/>
          </a:xfrm>
          <a:prstGeom prst="rect">
            <a:avLst/>
          </a:prstGeom>
        </p:spPr>
        <p:txBody>
          <a:bodyPr anchor="b"/>
          <a:lstStyle>
            <a:lvl1pPr algn="ctr">
              <a:defRPr sz="476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1516" y="14407733"/>
            <a:ext cx="2263140" cy="827617"/>
          </a:xfrm>
          <a:prstGeom prst="rect">
            <a:avLst/>
          </a:prstGeom>
        </p:spPr>
        <p:txBody>
          <a:bodyPr/>
          <a:lstStyle/>
          <a:p>
            <a:fld id="{A542752A-C8A8-CC4E-B07A-6DCA53B8DB10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03746" y="14407733"/>
            <a:ext cx="2263140" cy="827617"/>
          </a:xfrm>
          <a:prstGeom prst="rect">
            <a:avLst/>
          </a:prstGeom>
        </p:spPr>
        <p:txBody>
          <a:bodyPr/>
          <a:lstStyle/>
          <a:p>
            <a:fld id="{9BF74A13-B0C5-0E4F-8D0F-9C951153B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14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2752A-C8A8-CC4E-B07A-6DCA53B8DB10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4A13-B0C5-0E4F-8D0F-9C951153B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36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8" y="3875410"/>
            <a:ext cx="8675370" cy="6466203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8" y="10402787"/>
            <a:ext cx="8675370" cy="3400423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1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26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39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53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566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479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392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05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2752A-C8A8-CC4E-B07A-6DCA53B8DB10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4A13-B0C5-0E4F-8D0F-9C951153B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924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6" y="4138084"/>
            <a:ext cx="4274820" cy="98630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6" y="4138084"/>
            <a:ext cx="4274820" cy="98630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2752A-C8A8-CC4E-B07A-6DCA53B8DB10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4A13-B0C5-0E4F-8D0F-9C951153B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216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6" y="827621"/>
            <a:ext cx="8675370" cy="300460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7" y="3810637"/>
            <a:ext cx="4255174" cy="1867533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13" indent="0">
              <a:buNone/>
              <a:defRPr sz="2200" b="1"/>
            </a:lvl2pPr>
            <a:lvl3pPr marL="1005826" indent="0">
              <a:buNone/>
              <a:defRPr sz="1980" b="1"/>
            </a:lvl3pPr>
            <a:lvl4pPr marL="1508739" indent="0">
              <a:buNone/>
              <a:defRPr sz="1760" b="1"/>
            </a:lvl4pPr>
            <a:lvl5pPr marL="2011653" indent="0">
              <a:buNone/>
              <a:defRPr sz="1760" b="1"/>
            </a:lvl5pPr>
            <a:lvl6pPr marL="2514566" indent="0">
              <a:buNone/>
              <a:defRPr sz="1760" b="1"/>
            </a:lvl6pPr>
            <a:lvl7pPr marL="3017479" indent="0">
              <a:buNone/>
              <a:defRPr sz="1760" b="1"/>
            </a:lvl7pPr>
            <a:lvl8pPr marL="3520392" indent="0">
              <a:buNone/>
              <a:defRPr sz="1760" b="1"/>
            </a:lvl8pPr>
            <a:lvl9pPr marL="4023305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7" y="5678170"/>
            <a:ext cx="4255174" cy="83517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5" y="3810637"/>
            <a:ext cx="4276130" cy="1867533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13" indent="0">
              <a:buNone/>
              <a:defRPr sz="2200" b="1"/>
            </a:lvl2pPr>
            <a:lvl3pPr marL="1005826" indent="0">
              <a:buNone/>
              <a:defRPr sz="1980" b="1"/>
            </a:lvl3pPr>
            <a:lvl4pPr marL="1508739" indent="0">
              <a:buNone/>
              <a:defRPr sz="1760" b="1"/>
            </a:lvl4pPr>
            <a:lvl5pPr marL="2011653" indent="0">
              <a:buNone/>
              <a:defRPr sz="1760" b="1"/>
            </a:lvl5pPr>
            <a:lvl6pPr marL="2514566" indent="0">
              <a:buNone/>
              <a:defRPr sz="1760" b="1"/>
            </a:lvl6pPr>
            <a:lvl7pPr marL="3017479" indent="0">
              <a:buNone/>
              <a:defRPr sz="1760" b="1"/>
            </a:lvl7pPr>
            <a:lvl8pPr marL="3520392" indent="0">
              <a:buNone/>
              <a:defRPr sz="1760" b="1"/>
            </a:lvl8pPr>
            <a:lvl9pPr marL="4023305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5" y="5678170"/>
            <a:ext cx="4276130" cy="83517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2752A-C8A8-CC4E-B07A-6DCA53B8DB10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4A13-B0C5-0E4F-8D0F-9C951153B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568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2752A-C8A8-CC4E-B07A-6DCA53B8DB10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4A13-B0C5-0E4F-8D0F-9C951153B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064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2752A-C8A8-CC4E-B07A-6DCA53B8DB10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4A13-B0C5-0E4F-8D0F-9C951153B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095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6" y="1036320"/>
            <a:ext cx="3244095" cy="362712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29" y="2238168"/>
            <a:ext cx="5092066" cy="11046883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6" y="4663441"/>
            <a:ext cx="3244095" cy="8639599"/>
          </a:xfrm>
        </p:spPr>
        <p:txBody>
          <a:bodyPr/>
          <a:lstStyle>
            <a:lvl1pPr marL="0" indent="0">
              <a:buNone/>
              <a:defRPr sz="1760"/>
            </a:lvl1pPr>
            <a:lvl2pPr marL="502913" indent="0">
              <a:buNone/>
              <a:defRPr sz="1540"/>
            </a:lvl2pPr>
            <a:lvl3pPr marL="1005826" indent="0">
              <a:buNone/>
              <a:defRPr sz="1320"/>
            </a:lvl3pPr>
            <a:lvl4pPr marL="1508739" indent="0">
              <a:buNone/>
              <a:defRPr sz="1100"/>
            </a:lvl4pPr>
            <a:lvl5pPr marL="2011653" indent="0">
              <a:buNone/>
              <a:defRPr sz="1100"/>
            </a:lvl5pPr>
            <a:lvl6pPr marL="2514566" indent="0">
              <a:buNone/>
              <a:defRPr sz="1100"/>
            </a:lvl6pPr>
            <a:lvl7pPr marL="3017479" indent="0">
              <a:buNone/>
              <a:defRPr sz="1100"/>
            </a:lvl7pPr>
            <a:lvl8pPr marL="3520392" indent="0">
              <a:buNone/>
              <a:defRPr sz="1100"/>
            </a:lvl8pPr>
            <a:lvl9pPr marL="4023305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2752A-C8A8-CC4E-B07A-6DCA53B8DB10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4A13-B0C5-0E4F-8D0F-9C951153B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202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6" y="1036320"/>
            <a:ext cx="3244095" cy="362712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29" y="2238168"/>
            <a:ext cx="5092066" cy="11046883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13" indent="0">
              <a:buNone/>
              <a:defRPr sz="3080"/>
            </a:lvl2pPr>
            <a:lvl3pPr marL="1005826" indent="0">
              <a:buNone/>
              <a:defRPr sz="2640"/>
            </a:lvl3pPr>
            <a:lvl4pPr marL="1508739" indent="0">
              <a:buNone/>
              <a:defRPr sz="2200"/>
            </a:lvl4pPr>
            <a:lvl5pPr marL="2011653" indent="0">
              <a:buNone/>
              <a:defRPr sz="2200"/>
            </a:lvl5pPr>
            <a:lvl6pPr marL="2514566" indent="0">
              <a:buNone/>
              <a:defRPr sz="2200"/>
            </a:lvl6pPr>
            <a:lvl7pPr marL="3017479" indent="0">
              <a:buNone/>
              <a:defRPr sz="2200"/>
            </a:lvl7pPr>
            <a:lvl8pPr marL="3520392" indent="0">
              <a:buNone/>
              <a:defRPr sz="2200"/>
            </a:lvl8pPr>
            <a:lvl9pPr marL="4023305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6" y="4663441"/>
            <a:ext cx="3244095" cy="8639599"/>
          </a:xfrm>
        </p:spPr>
        <p:txBody>
          <a:bodyPr/>
          <a:lstStyle>
            <a:lvl1pPr marL="0" indent="0">
              <a:buNone/>
              <a:defRPr sz="1760"/>
            </a:lvl1pPr>
            <a:lvl2pPr marL="502913" indent="0">
              <a:buNone/>
              <a:defRPr sz="1540"/>
            </a:lvl2pPr>
            <a:lvl3pPr marL="1005826" indent="0">
              <a:buNone/>
              <a:defRPr sz="1320"/>
            </a:lvl3pPr>
            <a:lvl4pPr marL="1508739" indent="0">
              <a:buNone/>
              <a:defRPr sz="1100"/>
            </a:lvl4pPr>
            <a:lvl5pPr marL="2011653" indent="0">
              <a:buNone/>
              <a:defRPr sz="1100"/>
            </a:lvl5pPr>
            <a:lvl6pPr marL="2514566" indent="0">
              <a:buNone/>
              <a:defRPr sz="1100"/>
            </a:lvl6pPr>
            <a:lvl7pPr marL="3017479" indent="0">
              <a:buNone/>
              <a:defRPr sz="1100"/>
            </a:lvl7pPr>
            <a:lvl8pPr marL="3520392" indent="0">
              <a:buNone/>
              <a:defRPr sz="1100"/>
            </a:lvl8pPr>
            <a:lvl9pPr marL="4023305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2752A-C8A8-CC4E-B07A-6DCA53B8DB10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4A13-B0C5-0E4F-8D0F-9C951153B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375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6" y="827621"/>
            <a:ext cx="8675370" cy="3004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6" y="4138084"/>
            <a:ext cx="8675370" cy="9863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6" y="14407731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2752A-C8A8-CC4E-B07A-6DCA53B8DB10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6" y="14407731"/>
            <a:ext cx="339471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6" y="14407731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F74A13-B0C5-0E4F-8D0F-9C951153BD19}" type="slidenum">
              <a:rPr lang="en-US" smtClean="0"/>
              <a:t>‹#›</a:t>
            </a:fld>
            <a:endParaRPr lang="en-US"/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2864A4F2-1523-FA41-97CB-DA17DE431847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4362092" y="14546756"/>
            <a:ext cx="1643529" cy="549564"/>
          </a:xfrm>
          <a:prstGeom prst="rect">
            <a:avLst/>
          </a:prstGeom>
        </p:spPr>
      </p:pic>
      <p:pic>
        <p:nvPicPr>
          <p:cNvPr id="9" name="Picture 8" descr="A blue square with white text&#10;&#10;AI-generated content may be incorrect.">
            <a:extLst>
              <a:ext uri="{FF2B5EF4-FFF2-40B4-BE49-F238E27FC236}">
                <a16:creationId xmlns:a16="http://schemas.microsoft.com/office/drawing/2014/main" id="{A8104E33-1084-18AF-383D-7E7E42E37704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0" y="-1"/>
            <a:ext cx="10058400" cy="15544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5811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</p:sldLayoutIdLst>
  <p:txStyles>
    <p:titleStyle>
      <a:lvl1pPr algn="l" defTabSz="1005826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57" indent="-251457" algn="l" defTabSz="1005826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70" indent="-251457" algn="l" defTabSz="1005826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283" indent="-251457" algn="l" defTabSz="1005826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196" indent="-251457" algn="l" defTabSz="1005826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09" indent="-251457" algn="l" defTabSz="1005826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22" indent="-251457" algn="l" defTabSz="1005826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35" indent="-251457" algn="l" defTabSz="1005826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849" indent="-251457" algn="l" defTabSz="1005826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762" indent="-251457" algn="l" defTabSz="1005826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26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13" algn="l" defTabSz="1005826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26" algn="l" defTabSz="1005826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39" algn="l" defTabSz="1005826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53" algn="l" defTabSz="1005826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66" algn="l" defTabSz="1005826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479" algn="l" defTabSz="1005826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392" algn="l" defTabSz="1005826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05" algn="l" defTabSz="1005826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itle 1">
            <a:extLst>
              <a:ext uri="{FF2B5EF4-FFF2-40B4-BE49-F238E27FC236}">
                <a16:creationId xmlns:a16="http://schemas.microsoft.com/office/drawing/2014/main" id="{088D9FC1-5620-C94E-8320-778B6B22CA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40913" y="4059901"/>
            <a:ext cx="6176576" cy="6665374"/>
          </a:xfrm>
        </p:spPr>
        <p:txBody>
          <a:bodyPr>
            <a:normAutofit/>
          </a:bodyPr>
          <a:lstStyle/>
          <a:p>
            <a:endParaRPr lang="en-US" sz="14706" b="1" dirty="0">
              <a:solidFill>
                <a:srgbClr val="FFFFFE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851291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75DF1E2-8C3B-B748-B8F2-42BEBC23A9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2670802" y="10110905"/>
            <a:ext cx="3972530" cy="208948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D069F4B-781B-A841-9A63-17F43DEC16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6538" y="7394892"/>
            <a:ext cx="3972530" cy="208948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A7B99E2-A65E-6040-88A3-85307CFB9E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611588" y="3737355"/>
            <a:ext cx="3972534" cy="208948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D3F134B-9E98-FB44-889B-DB11915C87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4657068" y="3737358"/>
            <a:ext cx="3972531" cy="2089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565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B0A03B54-5AEC-4C44-A019-7AE4F1FB2739}" vid="{1D1D9898-4E58-F548-A40A-E0ED54C74D8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0</Words>
  <Application>Microsoft Macintosh PowerPoint</Application>
  <PresentationFormat>Custom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Eichacker, Philip</dc:creator>
  <cp:lastModifiedBy>Philip Eichacker</cp:lastModifiedBy>
  <cp:revision>2</cp:revision>
  <dcterms:created xsi:type="dcterms:W3CDTF">2023-08-14T01:49:51Z</dcterms:created>
  <dcterms:modified xsi:type="dcterms:W3CDTF">2025-10-22T17:51:55Z</dcterms:modified>
</cp:coreProperties>
</file>