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3464" y="20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9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</p:spPr>
        <p:txBody>
          <a:bodyPr anchor="b"/>
          <a:lstStyle>
            <a:lvl1pPr algn="ctr">
              <a:defRPr sz="368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50"/>
            <a:ext cx="1748790" cy="535517"/>
          </a:xfrm>
          <a:prstGeom prst="rect">
            <a:avLst/>
          </a:prstGeom>
        </p:spPr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50"/>
            <a:ext cx="1748790" cy="535517"/>
          </a:xfrm>
          <a:prstGeom prst="rect">
            <a:avLst/>
          </a:prstGeom>
        </p:spPr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4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3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2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1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6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6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9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0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7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2752A-C8A8-CC4E-B07A-6DCA53B8DB10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74A13-B0C5-0E4F-8D0F-9C951153BD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FA5548-4C06-264D-A02C-3623E66BD793}"/>
              </a:ext>
            </a:extLst>
          </p:cNvPr>
          <p:cNvSpPr/>
          <p:nvPr userDrawn="1"/>
        </p:nvSpPr>
        <p:spPr>
          <a:xfrm rot="18071850" flipV="1">
            <a:off x="3063789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FF4B16-4868-894B-B520-9C0AAC3CE643}"/>
              </a:ext>
            </a:extLst>
          </p:cNvPr>
          <p:cNvSpPr/>
          <p:nvPr userDrawn="1"/>
        </p:nvSpPr>
        <p:spPr>
          <a:xfrm rot="18071850" flipV="1">
            <a:off x="3209351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198F05-D102-834E-87E8-30922AF0260F}"/>
              </a:ext>
            </a:extLst>
          </p:cNvPr>
          <p:cNvSpPr/>
          <p:nvPr userDrawn="1"/>
        </p:nvSpPr>
        <p:spPr>
          <a:xfrm rot="18071850" flipV="1">
            <a:off x="3350715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188D4D-DBC8-1A47-8C6F-C00A7D5CD765}"/>
              </a:ext>
            </a:extLst>
          </p:cNvPr>
          <p:cNvSpPr/>
          <p:nvPr userDrawn="1"/>
        </p:nvSpPr>
        <p:spPr>
          <a:xfrm rot="18071850" flipV="1">
            <a:off x="3489507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EA8293-37DB-AF4A-A6EB-76D924DB2A35}"/>
              </a:ext>
            </a:extLst>
          </p:cNvPr>
          <p:cNvSpPr/>
          <p:nvPr userDrawn="1"/>
        </p:nvSpPr>
        <p:spPr>
          <a:xfrm rot="18071850" flipV="1">
            <a:off x="3625730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10D7A9-8DC0-4D46-86B5-B5751C53A9F8}"/>
              </a:ext>
            </a:extLst>
          </p:cNvPr>
          <p:cNvSpPr/>
          <p:nvPr userDrawn="1"/>
        </p:nvSpPr>
        <p:spPr>
          <a:xfrm rot="18071850" flipV="1">
            <a:off x="3759382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0F3950-A371-0D43-8711-E22638B50530}"/>
              </a:ext>
            </a:extLst>
          </p:cNvPr>
          <p:cNvSpPr/>
          <p:nvPr userDrawn="1"/>
        </p:nvSpPr>
        <p:spPr>
          <a:xfrm rot="18071850" flipV="1">
            <a:off x="3895605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8A034E-BD02-8E41-AB67-270D15975342}"/>
              </a:ext>
            </a:extLst>
          </p:cNvPr>
          <p:cNvSpPr/>
          <p:nvPr userDrawn="1"/>
        </p:nvSpPr>
        <p:spPr>
          <a:xfrm rot="18071850" flipV="1">
            <a:off x="4041167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74BFDF-DF86-8D42-B1B5-939E7030F94A}"/>
              </a:ext>
            </a:extLst>
          </p:cNvPr>
          <p:cNvSpPr/>
          <p:nvPr userDrawn="1"/>
        </p:nvSpPr>
        <p:spPr>
          <a:xfrm rot="18071850" flipV="1">
            <a:off x="4182531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04EB41-70AD-9A4A-885F-43E48C687D93}"/>
              </a:ext>
            </a:extLst>
          </p:cNvPr>
          <p:cNvSpPr/>
          <p:nvPr userDrawn="1"/>
        </p:nvSpPr>
        <p:spPr>
          <a:xfrm rot="18071850" flipV="1">
            <a:off x="4321323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93C5BA0-8302-2641-A32F-C594B32AF932}"/>
              </a:ext>
            </a:extLst>
          </p:cNvPr>
          <p:cNvSpPr/>
          <p:nvPr userDrawn="1"/>
        </p:nvSpPr>
        <p:spPr>
          <a:xfrm rot="18071850" flipV="1">
            <a:off x="4457547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821CB0-26B6-2A4A-BA70-12BAF00B2C90}"/>
              </a:ext>
            </a:extLst>
          </p:cNvPr>
          <p:cNvSpPr/>
          <p:nvPr userDrawn="1"/>
        </p:nvSpPr>
        <p:spPr>
          <a:xfrm rot="18071850" flipV="1">
            <a:off x="4591198" y="500464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42D6EBA-79C1-7943-931B-2ED407557C95}"/>
              </a:ext>
            </a:extLst>
          </p:cNvPr>
          <p:cNvSpPr/>
          <p:nvPr userDrawn="1"/>
        </p:nvSpPr>
        <p:spPr>
          <a:xfrm flipV="1">
            <a:off x="4717017" y="509577"/>
            <a:ext cx="2749474" cy="295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ABC3386-D269-9A4C-B9CB-417E3157BD3F}"/>
              </a:ext>
            </a:extLst>
          </p:cNvPr>
          <p:cNvSpPr/>
          <p:nvPr userDrawn="1"/>
        </p:nvSpPr>
        <p:spPr>
          <a:xfrm flipV="1">
            <a:off x="305910" y="509578"/>
            <a:ext cx="2879446" cy="295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6011C8-04FF-D546-A10F-7AEC283CD2D4}"/>
              </a:ext>
            </a:extLst>
          </p:cNvPr>
          <p:cNvSpPr/>
          <p:nvPr userDrawn="1"/>
        </p:nvSpPr>
        <p:spPr>
          <a:xfrm rot="18071850" flipV="1">
            <a:off x="3063789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133C1F-8999-8442-83B8-2AA0E56B5448}"/>
              </a:ext>
            </a:extLst>
          </p:cNvPr>
          <p:cNvSpPr/>
          <p:nvPr userDrawn="1"/>
        </p:nvSpPr>
        <p:spPr>
          <a:xfrm rot="18071850" flipV="1">
            <a:off x="3209351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D40FB1-2D33-854F-94CC-C38B036548F1}"/>
              </a:ext>
            </a:extLst>
          </p:cNvPr>
          <p:cNvSpPr/>
          <p:nvPr userDrawn="1"/>
        </p:nvSpPr>
        <p:spPr>
          <a:xfrm rot="18071850" flipV="1">
            <a:off x="3350715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3D37825-3E70-A84A-AD1C-E87992850B28}"/>
              </a:ext>
            </a:extLst>
          </p:cNvPr>
          <p:cNvSpPr/>
          <p:nvPr userDrawn="1"/>
        </p:nvSpPr>
        <p:spPr>
          <a:xfrm rot="18071850" flipV="1">
            <a:off x="3489507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343103F-AE60-CF42-B3F2-B1A31084AE4A}"/>
              </a:ext>
            </a:extLst>
          </p:cNvPr>
          <p:cNvSpPr/>
          <p:nvPr userDrawn="1"/>
        </p:nvSpPr>
        <p:spPr>
          <a:xfrm rot="18071850" flipV="1">
            <a:off x="3625730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D2FE52-C57F-6D47-887D-1CEAF52058DB}"/>
              </a:ext>
            </a:extLst>
          </p:cNvPr>
          <p:cNvSpPr/>
          <p:nvPr userDrawn="1"/>
        </p:nvSpPr>
        <p:spPr>
          <a:xfrm rot="18071850" flipV="1">
            <a:off x="3759382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99290E1-376D-7847-A124-6891EDB1C53F}"/>
              </a:ext>
            </a:extLst>
          </p:cNvPr>
          <p:cNvSpPr/>
          <p:nvPr userDrawn="1"/>
        </p:nvSpPr>
        <p:spPr>
          <a:xfrm rot="18071850" flipV="1">
            <a:off x="3895605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4C7AF0-8261-E84C-AADA-7FD257110162}"/>
              </a:ext>
            </a:extLst>
          </p:cNvPr>
          <p:cNvSpPr/>
          <p:nvPr userDrawn="1"/>
        </p:nvSpPr>
        <p:spPr>
          <a:xfrm rot="18071850" flipV="1">
            <a:off x="4041167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375126C-A6AB-7E43-9B3F-094DC246A6A3}"/>
              </a:ext>
            </a:extLst>
          </p:cNvPr>
          <p:cNvSpPr/>
          <p:nvPr userDrawn="1"/>
        </p:nvSpPr>
        <p:spPr>
          <a:xfrm rot="18071850" flipV="1">
            <a:off x="4182531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9BE8E9E-B722-2946-99AD-198704EC0361}"/>
              </a:ext>
            </a:extLst>
          </p:cNvPr>
          <p:cNvSpPr/>
          <p:nvPr userDrawn="1"/>
        </p:nvSpPr>
        <p:spPr>
          <a:xfrm rot="18071850" flipV="1">
            <a:off x="4321323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4B8C260-8CA6-2C48-AE09-51D4198E09E6}"/>
              </a:ext>
            </a:extLst>
          </p:cNvPr>
          <p:cNvSpPr/>
          <p:nvPr userDrawn="1"/>
        </p:nvSpPr>
        <p:spPr>
          <a:xfrm rot="18071850" flipV="1">
            <a:off x="4457547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12883EF-C0D1-3540-934E-7ACF02323DD1}"/>
              </a:ext>
            </a:extLst>
          </p:cNvPr>
          <p:cNvSpPr/>
          <p:nvPr userDrawn="1"/>
        </p:nvSpPr>
        <p:spPr>
          <a:xfrm rot="18071850" flipV="1">
            <a:off x="4591198" y="9087881"/>
            <a:ext cx="279400" cy="3456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23837E7-1CC5-E446-86B4-E0B6E52ADBC3}"/>
              </a:ext>
            </a:extLst>
          </p:cNvPr>
          <p:cNvSpPr/>
          <p:nvPr userDrawn="1"/>
        </p:nvSpPr>
        <p:spPr>
          <a:xfrm flipV="1">
            <a:off x="4717017" y="9096994"/>
            <a:ext cx="2749474" cy="295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A4710A-B6D2-104F-84BE-34ECF3C50E0A}"/>
              </a:ext>
            </a:extLst>
          </p:cNvPr>
          <p:cNvSpPr/>
          <p:nvPr userDrawn="1"/>
        </p:nvSpPr>
        <p:spPr>
          <a:xfrm flipV="1">
            <a:off x="305910" y="9096996"/>
            <a:ext cx="2879446" cy="295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" dirty="0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2864A4F2-1523-FA41-97CB-DA17DE43184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370707" y="9412607"/>
            <a:ext cx="1270000" cy="355600"/>
          </a:xfrm>
          <a:prstGeom prst="rect">
            <a:avLst/>
          </a:prstGeom>
        </p:spPr>
      </p:pic>
      <p:pic>
        <p:nvPicPr>
          <p:cNvPr id="39" name="Picture 38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666C3774-EEE0-A708-E883-C2CEC7011DD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81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>
            <a:extLst>
              <a:ext uri="{FF2B5EF4-FFF2-40B4-BE49-F238E27FC236}">
                <a16:creationId xmlns:a16="http://schemas.microsoft.com/office/drawing/2014/main" id="{088D9FC1-5620-C94E-8320-778B6B22C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9796" y="2160451"/>
            <a:ext cx="4772809" cy="5150516"/>
          </a:xfrm>
        </p:spPr>
        <p:txBody>
          <a:bodyPr>
            <a:normAutofit/>
          </a:bodyPr>
          <a:lstStyle/>
          <a:p>
            <a:endParaRPr lang="en-US" sz="11364" b="1" dirty="0">
              <a:solidFill>
                <a:srgbClr val="FFFFF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5129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5DF1E2-8C3B-B748-B8F2-42BEBC23A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063802" y="6836226"/>
            <a:ext cx="3069682" cy="16145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069F4B-781B-A841-9A63-17F43DEC1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598" y="4737489"/>
            <a:ext cx="3069682" cy="16145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7B99E2-A65E-6040-88A3-85307CFB9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245318" y="1911210"/>
            <a:ext cx="3069685" cy="16146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3F134B-9E98-FB44-889B-DB11915C8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598643" y="1911213"/>
            <a:ext cx="3069683" cy="16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56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Signage PP template 8.5 X 11" id="{7764AE0C-1F45-324E-B0C0-F0D048D61DBF}" vid="{7D93265D-3DDC-E148-8C75-350DF5C9AC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Eichacker, Philip</dc:creator>
  <cp:lastModifiedBy>Philip Eichacker</cp:lastModifiedBy>
  <cp:revision>2</cp:revision>
  <dcterms:created xsi:type="dcterms:W3CDTF">2023-08-10T18:12:51Z</dcterms:created>
  <dcterms:modified xsi:type="dcterms:W3CDTF">2025-10-22T17:50:34Z</dcterms:modified>
</cp:coreProperties>
</file>