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</p:sldIdLst>
  <p:sldSz cx="27432000" cy="21945600"/>
  <p:notesSz cx="9144000" cy="6858000"/>
  <p:defaultTextStyle>
    <a:defPPr>
      <a:defRPr lang="en-US"/>
    </a:defPPr>
    <a:lvl1pPr marL="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1pPr>
    <a:lvl2pPr marL="88171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2pPr>
    <a:lvl3pPr marL="1763419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3pPr>
    <a:lvl4pPr marL="264512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4pPr>
    <a:lvl5pPr marL="352683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5pPr>
    <a:lvl6pPr marL="440854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6pPr>
    <a:lvl7pPr marL="529025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7pPr>
    <a:lvl8pPr marL="617196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8pPr>
    <a:lvl9pPr marL="705367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C55"/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/>
    <p:restoredTop sz="96327"/>
  </p:normalViewPr>
  <p:slideViewPr>
    <p:cSldViewPr snapToGrid="0" snapToObjects="1">
      <p:cViewPr varScale="1">
        <p:scale>
          <a:sx n="40" d="100"/>
          <a:sy n="40" d="100"/>
        </p:scale>
        <p:origin x="17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591564"/>
            <a:ext cx="23317200" cy="7640320"/>
          </a:xfrm>
        </p:spPr>
        <p:txBody>
          <a:bodyPr anchor="b"/>
          <a:lstStyle>
            <a:lvl1pPr algn="ctr">
              <a:defRPr sz="15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1526524"/>
            <a:ext cx="20574000" cy="5298439"/>
          </a:xfrm>
        </p:spPr>
        <p:txBody>
          <a:bodyPr/>
          <a:lstStyle>
            <a:lvl1pPr marL="0" indent="0" algn="ctr">
              <a:buNone/>
              <a:defRPr sz="6211"/>
            </a:lvl1pPr>
            <a:lvl2pPr marL="1183350" indent="0" algn="ctr">
              <a:buNone/>
              <a:defRPr sz="5175"/>
            </a:lvl2pPr>
            <a:lvl3pPr marL="2366698" indent="0" algn="ctr">
              <a:buNone/>
              <a:defRPr sz="4659"/>
            </a:lvl3pPr>
            <a:lvl4pPr marL="3550047" indent="0" algn="ctr">
              <a:buNone/>
              <a:defRPr sz="4141"/>
            </a:lvl4pPr>
            <a:lvl5pPr marL="4733397" indent="0" algn="ctr">
              <a:buNone/>
              <a:defRPr sz="4141"/>
            </a:lvl5pPr>
            <a:lvl6pPr marL="5916745" indent="0" algn="ctr">
              <a:buNone/>
              <a:defRPr sz="4141"/>
            </a:lvl6pPr>
            <a:lvl7pPr marL="7100095" indent="0" algn="ctr">
              <a:buNone/>
              <a:defRPr sz="4141"/>
            </a:lvl7pPr>
            <a:lvl8pPr marL="8283445" indent="0" algn="ctr">
              <a:buNone/>
              <a:defRPr sz="4141"/>
            </a:lvl8pPr>
            <a:lvl9pPr marL="9466794" indent="0" algn="ctr">
              <a:buNone/>
              <a:defRPr sz="414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6" y="1168405"/>
            <a:ext cx="5915026" cy="185978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3" y="1168405"/>
            <a:ext cx="17402176" cy="185978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5" y="5471169"/>
            <a:ext cx="23660100" cy="9128759"/>
          </a:xfrm>
        </p:spPr>
        <p:txBody>
          <a:bodyPr anchor="b"/>
          <a:lstStyle>
            <a:lvl1pPr>
              <a:defRPr sz="15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5" y="14686292"/>
            <a:ext cx="23660100" cy="4800599"/>
          </a:xfrm>
        </p:spPr>
        <p:txBody>
          <a:bodyPr/>
          <a:lstStyle>
            <a:lvl1pPr marL="0" indent="0">
              <a:buNone/>
              <a:defRPr sz="6211">
                <a:solidFill>
                  <a:schemeClr val="tx1"/>
                </a:solidFill>
              </a:defRPr>
            </a:lvl1pPr>
            <a:lvl2pPr marL="1183350" indent="0">
              <a:buNone/>
              <a:defRPr sz="5175">
                <a:solidFill>
                  <a:schemeClr val="tx1">
                    <a:tint val="75000"/>
                  </a:schemeClr>
                </a:solidFill>
              </a:defRPr>
            </a:lvl2pPr>
            <a:lvl3pPr marL="2366698" indent="0">
              <a:buNone/>
              <a:defRPr sz="4659">
                <a:solidFill>
                  <a:schemeClr val="tx1">
                    <a:tint val="75000"/>
                  </a:schemeClr>
                </a:solidFill>
              </a:defRPr>
            </a:lvl3pPr>
            <a:lvl4pPr marL="3550047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4pPr>
            <a:lvl5pPr marL="4733397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5pPr>
            <a:lvl6pPr marL="5916745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6pPr>
            <a:lvl7pPr marL="7100095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7pPr>
            <a:lvl8pPr marL="8283445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8pPr>
            <a:lvl9pPr marL="9466794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5842003"/>
            <a:ext cx="1165860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5842003"/>
            <a:ext cx="1165860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1168409"/>
            <a:ext cx="23660100" cy="42418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5" y="5379725"/>
            <a:ext cx="11605020" cy="2636519"/>
          </a:xfrm>
        </p:spPr>
        <p:txBody>
          <a:bodyPr anchor="b"/>
          <a:lstStyle>
            <a:lvl1pPr marL="0" indent="0">
              <a:buNone/>
              <a:defRPr sz="6211" b="1"/>
            </a:lvl1pPr>
            <a:lvl2pPr marL="1183350" indent="0">
              <a:buNone/>
              <a:defRPr sz="5175" b="1"/>
            </a:lvl2pPr>
            <a:lvl3pPr marL="2366698" indent="0">
              <a:buNone/>
              <a:defRPr sz="4659" b="1"/>
            </a:lvl3pPr>
            <a:lvl4pPr marL="3550047" indent="0">
              <a:buNone/>
              <a:defRPr sz="4141" b="1"/>
            </a:lvl4pPr>
            <a:lvl5pPr marL="4733397" indent="0">
              <a:buNone/>
              <a:defRPr sz="4141" b="1"/>
            </a:lvl5pPr>
            <a:lvl6pPr marL="5916745" indent="0">
              <a:buNone/>
              <a:defRPr sz="4141" b="1"/>
            </a:lvl6pPr>
            <a:lvl7pPr marL="7100095" indent="0">
              <a:buNone/>
              <a:defRPr sz="4141" b="1"/>
            </a:lvl7pPr>
            <a:lvl8pPr marL="8283445" indent="0">
              <a:buNone/>
              <a:defRPr sz="4141" b="1"/>
            </a:lvl8pPr>
            <a:lvl9pPr marL="9466794" indent="0">
              <a:buNone/>
              <a:defRPr sz="41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5" y="8016240"/>
            <a:ext cx="11605020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3" y="5379725"/>
            <a:ext cx="11662174" cy="2636519"/>
          </a:xfrm>
        </p:spPr>
        <p:txBody>
          <a:bodyPr anchor="b"/>
          <a:lstStyle>
            <a:lvl1pPr marL="0" indent="0">
              <a:buNone/>
              <a:defRPr sz="6211" b="1"/>
            </a:lvl1pPr>
            <a:lvl2pPr marL="1183350" indent="0">
              <a:buNone/>
              <a:defRPr sz="5175" b="1"/>
            </a:lvl2pPr>
            <a:lvl3pPr marL="2366698" indent="0">
              <a:buNone/>
              <a:defRPr sz="4659" b="1"/>
            </a:lvl3pPr>
            <a:lvl4pPr marL="3550047" indent="0">
              <a:buNone/>
              <a:defRPr sz="4141" b="1"/>
            </a:lvl4pPr>
            <a:lvl5pPr marL="4733397" indent="0">
              <a:buNone/>
              <a:defRPr sz="4141" b="1"/>
            </a:lvl5pPr>
            <a:lvl6pPr marL="5916745" indent="0">
              <a:buNone/>
              <a:defRPr sz="4141" b="1"/>
            </a:lvl6pPr>
            <a:lvl7pPr marL="7100095" indent="0">
              <a:buNone/>
              <a:defRPr sz="4141" b="1"/>
            </a:lvl7pPr>
            <a:lvl8pPr marL="8283445" indent="0">
              <a:buNone/>
              <a:defRPr sz="4141" b="1"/>
            </a:lvl8pPr>
            <a:lvl9pPr marL="9466794" indent="0">
              <a:buNone/>
              <a:defRPr sz="41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3" y="8016240"/>
            <a:ext cx="11662174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7" y="1463040"/>
            <a:ext cx="8847535" cy="5120640"/>
          </a:xfrm>
        </p:spPr>
        <p:txBody>
          <a:bodyPr anchor="b"/>
          <a:lstStyle>
            <a:lvl1pPr>
              <a:defRPr sz="82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5" y="3159767"/>
            <a:ext cx="13887450" cy="15595600"/>
          </a:xfrm>
        </p:spPr>
        <p:txBody>
          <a:bodyPr/>
          <a:lstStyle>
            <a:lvl1pPr>
              <a:defRPr sz="8281"/>
            </a:lvl1pPr>
            <a:lvl2pPr>
              <a:defRPr sz="7246"/>
            </a:lvl2pPr>
            <a:lvl3pPr>
              <a:defRPr sz="6211"/>
            </a:lvl3pPr>
            <a:lvl4pPr>
              <a:defRPr sz="5175"/>
            </a:lvl4pPr>
            <a:lvl5pPr>
              <a:defRPr sz="5175"/>
            </a:lvl5pPr>
            <a:lvl6pPr>
              <a:defRPr sz="5175"/>
            </a:lvl6pPr>
            <a:lvl7pPr>
              <a:defRPr sz="5175"/>
            </a:lvl7pPr>
            <a:lvl8pPr>
              <a:defRPr sz="5175"/>
            </a:lvl8pPr>
            <a:lvl9pPr>
              <a:defRPr sz="5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7" y="6583683"/>
            <a:ext cx="8847535" cy="12197083"/>
          </a:xfrm>
        </p:spPr>
        <p:txBody>
          <a:bodyPr/>
          <a:lstStyle>
            <a:lvl1pPr marL="0" indent="0">
              <a:buNone/>
              <a:defRPr sz="4141"/>
            </a:lvl1pPr>
            <a:lvl2pPr marL="1183350" indent="0">
              <a:buNone/>
              <a:defRPr sz="3624"/>
            </a:lvl2pPr>
            <a:lvl3pPr marL="2366698" indent="0">
              <a:buNone/>
              <a:defRPr sz="3105"/>
            </a:lvl3pPr>
            <a:lvl4pPr marL="3550047" indent="0">
              <a:buNone/>
              <a:defRPr sz="2589"/>
            </a:lvl4pPr>
            <a:lvl5pPr marL="4733397" indent="0">
              <a:buNone/>
              <a:defRPr sz="2589"/>
            </a:lvl5pPr>
            <a:lvl6pPr marL="5916745" indent="0">
              <a:buNone/>
              <a:defRPr sz="2589"/>
            </a:lvl6pPr>
            <a:lvl7pPr marL="7100095" indent="0">
              <a:buNone/>
              <a:defRPr sz="2589"/>
            </a:lvl7pPr>
            <a:lvl8pPr marL="8283445" indent="0">
              <a:buNone/>
              <a:defRPr sz="2589"/>
            </a:lvl8pPr>
            <a:lvl9pPr marL="9466794" indent="0">
              <a:buNone/>
              <a:defRPr sz="25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7" y="1463040"/>
            <a:ext cx="8847535" cy="5120640"/>
          </a:xfrm>
        </p:spPr>
        <p:txBody>
          <a:bodyPr anchor="b"/>
          <a:lstStyle>
            <a:lvl1pPr>
              <a:defRPr sz="82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5" y="3159767"/>
            <a:ext cx="13887450" cy="15595600"/>
          </a:xfrm>
        </p:spPr>
        <p:txBody>
          <a:bodyPr anchor="t"/>
          <a:lstStyle>
            <a:lvl1pPr marL="0" indent="0">
              <a:buNone/>
              <a:defRPr sz="8281"/>
            </a:lvl1pPr>
            <a:lvl2pPr marL="1183350" indent="0">
              <a:buNone/>
              <a:defRPr sz="7246"/>
            </a:lvl2pPr>
            <a:lvl3pPr marL="2366698" indent="0">
              <a:buNone/>
              <a:defRPr sz="6211"/>
            </a:lvl3pPr>
            <a:lvl4pPr marL="3550047" indent="0">
              <a:buNone/>
              <a:defRPr sz="5175"/>
            </a:lvl4pPr>
            <a:lvl5pPr marL="4733397" indent="0">
              <a:buNone/>
              <a:defRPr sz="5175"/>
            </a:lvl5pPr>
            <a:lvl6pPr marL="5916745" indent="0">
              <a:buNone/>
              <a:defRPr sz="5175"/>
            </a:lvl6pPr>
            <a:lvl7pPr marL="7100095" indent="0">
              <a:buNone/>
              <a:defRPr sz="5175"/>
            </a:lvl7pPr>
            <a:lvl8pPr marL="8283445" indent="0">
              <a:buNone/>
              <a:defRPr sz="5175"/>
            </a:lvl8pPr>
            <a:lvl9pPr marL="9466794" indent="0">
              <a:buNone/>
              <a:defRPr sz="51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7" y="6583683"/>
            <a:ext cx="8847535" cy="12197083"/>
          </a:xfrm>
        </p:spPr>
        <p:txBody>
          <a:bodyPr/>
          <a:lstStyle>
            <a:lvl1pPr marL="0" indent="0">
              <a:buNone/>
              <a:defRPr sz="4141"/>
            </a:lvl1pPr>
            <a:lvl2pPr marL="1183350" indent="0">
              <a:buNone/>
              <a:defRPr sz="3624"/>
            </a:lvl2pPr>
            <a:lvl3pPr marL="2366698" indent="0">
              <a:buNone/>
              <a:defRPr sz="3105"/>
            </a:lvl3pPr>
            <a:lvl4pPr marL="3550047" indent="0">
              <a:buNone/>
              <a:defRPr sz="2589"/>
            </a:lvl4pPr>
            <a:lvl5pPr marL="4733397" indent="0">
              <a:buNone/>
              <a:defRPr sz="2589"/>
            </a:lvl5pPr>
            <a:lvl6pPr marL="5916745" indent="0">
              <a:buNone/>
              <a:defRPr sz="2589"/>
            </a:lvl6pPr>
            <a:lvl7pPr marL="7100095" indent="0">
              <a:buNone/>
              <a:defRPr sz="2589"/>
            </a:lvl7pPr>
            <a:lvl8pPr marL="8283445" indent="0">
              <a:buNone/>
              <a:defRPr sz="2589"/>
            </a:lvl8pPr>
            <a:lvl9pPr marL="9466794" indent="0">
              <a:buNone/>
              <a:defRPr sz="25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168409"/>
            <a:ext cx="23660100" cy="424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5842003"/>
            <a:ext cx="23660100" cy="139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20340327"/>
            <a:ext cx="61722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20340327"/>
            <a:ext cx="92583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20340327"/>
            <a:ext cx="61722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ctangular frame with blue and white lines&#10;&#10;Description automatically generated">
            <a:extLst>
              <a:ext uri="{FF2B5EF4-FFF2-40B4-BE49-F238E27FC236}">
                <a16:creationId xmlns:a16="http://schemas.microsoft.com/office/drawing/2014/main" id="{60F4009E-233B-E25A-193A-32E683B6AAE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7432000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366698" rtl="0" eaLnBrk="1" latinLnBrk="0" hangingPunct="1">
        <a:lnSpc>
          <a:spcPct val="90000"/>
        </a:lnSpc>
        <a:spcBef>
          <a:spcPct val="0"/>
        </a:spcBef>
        <a:buNone/>
        <a:defRPr sz="113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1674" indent="-591674" algn="l" defTabSz="2366698" rtl="0" eaLnBrk="1" latinLnBrk="0" hangingPunct="1">
        <a:lnSpc>
          <a:spcPct val="90000"/>
        </a:lnSpc>
        <a:spcBef>
          <a:spcPts val="2589"/>
        </a:spcBef>
        <a:buFont typeface="Arial" panose="020B0604020202020204" pitchFamily="34" charset="0"/>
        <a:buChar char="•"/>
        <a:defRPr sz="7246" kern="1200">
          <a:solidFill>
            <a:schemeClr val="tx1"/>
          </a:solidFill>
          <a:latin typeface="+mn-lt"/>
          <a:ea typeface="+mn-ea"/>
          <a:cs typeface="+mn-cs"/>
        </a:defRPr>
      </a:lvl1pPr>
      <a:lvl2pPr marL="1775024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6211" kern="1200">
          <a:solidFill>
            <a:schemeClr val="tx1"/>
          </a:solidFill>
          <a:latin typeface="+mn-lt"/>
          <a:ea typeface="+mn-ea"/>
          <a:cs typeface="+mn-cs"/>
        </a:defRPr>
      </a:lvl2pPr>
      <a:lvl3pPr marL="2958373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5175" kern="1200">
          <a:solidFill>
            <a:schemeClr val="tx1"/>
          </a:solidFill>
          <a:latin typeface="+mn-lt"/>
          <a:ea typeface="+mn-ea"/>
          <a:cs typeface="+mn-cs"/>
        </a:defRPr>
      </a:lvl3pPr>
      <a:lvl4pPr marL="4141720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4pPr>
      <a:lvl5pPr marL="5325071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5pPr>
      <a:lvl6pPr marL="6508421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6pPr>
      <a:lvl7pPr marL="7691769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7pPr>
      <a:lvl8pPr marL="8875118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8pPr>
      <a:lvl9pPr marL="10058469" indent="-591674" algn="l" defTabSz="2366698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46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1pPr>
      <a:lvl2pPr marL="1183350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2pPr>
      <a:lvl3pPr marL="2366698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3pPr>
      <a:lvl4pPr marL="3550047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4pPr>
      <a:lvl5pPr marL="4733397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5pPr>
      <a:lvl6pPr marL="5916745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6pPr>
      <a:lvl7pPr marL="7100095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7pPr>
      <a:lvl8pPr marL="8283445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8pPr>
      <a:lvl9pPr marL="9466794" algn="l" defTabSz="2366698" rtl="0" eaLnBrk="1" latinLnBrk="0" hangingPunct="1">
        <a:defRPr sz="46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9B8BCEC3-E7E0-7C4A-87EC-9C488DBB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4052891"/>
            <a:ext cx="23317200" cy="7162800"/>
          </a:xfrm>
        </p:spPr>
        <p:txBody>
          <a:bodyPr/>
          <a:lstStyle/>
          <a:p>
            <a:r>
              <a:rPr lang="en-US" sz="21926" b="1" dirty="0">
                <a:solidFill>
                  <a:srgbClr val="373C55"/>
                </a:solidFill>
                <a:latin typeface="Helvetica" pitchFamily="2" charset="0"/>
              </a:rPr>
              <a:t>Headline</a:t>
            </a:r>
            <a:endParaRPr lang="en-US" dirty="0">
              <a:solidFill>
                <a:srgbClr val="373C55"/>
              </a:solidFill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D55A5589-2E19-9A4E-AAAD-D167C7793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11491917"/>
            <a:ext cx="20574000" cy="49672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790" dirty="0">
                <a:solidFill>
                  <a:srgbClr val="373C55"/>
                </a:solidFill>
                <a:latin typeface="Helvetica" pitchFamily="2" charset="0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79718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ight Arrow 43">
            <a:extLst>
              <a:ext uri="{FF2B5EF4-FFF2-40B4-BE49-F238E27FC236}">
                <a16:creationId xmlns:a16="http://schemas.microsoft.com/office/drawing/2014/main" id="{8A2E3C82-FB51-6349-B1CC-A79E3198E464}"/>
              </a:ext>
            </a:extLst>
          </p:cNvPr>
          <p:cNvSpPr/>
          <p:nvPr/>
        </p:nvSpPr>
        <p:spPr>
          <a:xfrm rot="16200000">
            <a:off x="440770" y="7700961"/>
            <a:ext cx="9305354" cy="5503075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ADAFF147-86F1-8346-AA46-0895BE012414}"/>
              </a:ext>
            </a:extLst>
          </p:cNvPr>
          <p:cNvSpPr/>
          <p:nvPr/>
        </p:nvSpPr>
        <p:spPr>
          <a:xfrm rot="16200000">
            <a:off x="7000596" y="7700961"/>
            <a:ext cx="9305354" cy="5503075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800386A0-6A04-B04F-9E0E-EE67B629FD7F}"/>
              </a:ext>
            </a:extLst>
          </p:cNvPr>
          <p:cNvSpPr/>
          <p:nvPr/>
        </p:nvSpPr>
        <p:spPr>
          <a:xfrm>
            <a:off x="15766820" y="5296785"/>
            <a:ext cx="9305354" cy="5503075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84D5AF12-152D-E345-8DAA-8D645D1BA638}"/>
              </a:ext>
            </a:extLst>
          </p:cNvPr>
          <p:cNvSpPr/>
          <p:nvPr/>
        </p:nvSpPr>
        <p:spPr>
          <a:xfrm rot="10800000">
            <a:off x="15099282" y="10452498"/>
            <a:ext cx="9305354" cy="5503075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</p:spTree>
    <p:extLst>
      <p:ext uri="{BB962C8B-B14F-4D97-AF65-F5344CB8AC3E}">
        <p14:creationId xmlns:p14="http://schemas.microsoft.com/office/powerpoint/2010/main" val="398829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8" id="{52233657-7320-AA4A-AD02-72361B2BB31F}" vid="{3B344738-16C4-9F44-93A4-40CA9D563B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Philip Eichacker</cp:lastModifiedBy>
  <cp:revision>2</cp:revision>
  <dcterms:created xsi:type="dcterms:W3CDTF">2023-08-14T18:05:23Z</dcterms:created>
  <dcterms:modified xsi:type="dcterms:W3CDTF">2025-10-22T17:36:39Z</dcterms:modified>
</cp:coreProperties>
</file>