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8" r:id="rId2"/>
    <p:sldId id="259" r:id="rId3"/>
  </p:sldIdLst>
  <p:sldSz cx="21945600" cy="16459200"/>
  <p:notesSz cx="9144000" cy="6858000"/>
  <p:defaultTextStyle>
    <a:defPPr>
      <a:defRPr lang="en-US"/>
    </a:defPPr>
    <a:lvl1pPr marL="0" algn="l" defTabSz="685706" rtl="0" eaLnBrk="1" latinLnBrk="0" hangingPunct="1">
      <a:defRPr sz="2701" kern="1200">
        <a:solidFill>
          <a:schemeClr val="tx1"/>
        </a:solidFill>
        <a:latin typeface="+mn-lt"/>
        <a:ea typeface="+mn-ea"/>
        <a:cs typeface="+mn-cs"/>
      </a:defRPr>
    </a:lvl1pPr>
    <a:lvl2pPr marL="685706" algn="l" defTabSz="685706" rtl="0" eaLnBrk="1" latinLnBrk="0" hangingPunct="1">
      <a:defRPr sz="2701" kern="1200">
        <a:solidFill>
          <a:schemeClr val="tx1"/>
        </a:solidFill>
        <a:latin typeface="+mn-lt"/>
        <a:ea typeface="+mn-ea"/>
        <a:cs typeface="+mn-cs"/>
      </a:defRPr>
    </a:lvl2pPr>
    <a:lvl3pPr marL="1371411" algn="l" defTabSz="685706" rtl="0" eaLnBrk="1" latinLnBrk="0" hangingPunct="1">
      <a:defRPr sz="2701" kern="1200">
        <a:solidFill>
          <a:schemeClr val="tx1"/>
        </a:solidFill>
        <a:latin typeface="+mn-lt"/>
        <a:ea typeface="+mn-ea"/>
        <a:cs typeface="+mn-cs"/>
      </a:defRPr>
    </a:lvl3pPr>
    <a:lvl4pPr marL="2057116" algn="l" defTabSz="685706" rtl="0" eaLnBrk="1" latinLnBrk="0" hangingPunct="1">
      <a:defRPr sz="2701" kern="1200">
        <a:solidFill>
          <a:schemeClr val="tx1"/>
        </a:solidFill>
        <a:latin typeface="+mn-lt"/>
        <a:ea typeface="+mn-ea"/>
        <a:cs typeface="+mn-cs"/>
      </a:defRPr>
    </a:lvl4pPr>
    <a:lvl5pPr marL="2742821" algn="l" defTabSz="685706" rtl="0" eaLnBrk="1" latinLnBrk="0" hangingPunct="1">
      <a:defRPr sz="2701" kern="1200">
        <a:solidFill>
          <a:schemeClr val="tx1"/>
        </a:solidFill>
        <a:latin typeface="+mn-lt"/>
        <a:ea typeface="+mn-ea"/>
        <a:cs typeface="+mn-cs"/>
      </a:defRPr>
    </a:lvl5pPr>
    <a:lvl6pPr marL="3428527" algn="l" defTabSz="685706" rtl="0" eaLnBrk="1" latinLnBrk="0" hangingPunct="1">
      <a:defRPr sz="2701" kern="1200">
        <a:solidFill>
          <a:schemeClr val="tx1"/>
        </a:solidFill>
        <a:latin typeface="+mn-lt"/>
        <a:ea typeface="+mn-ea"/>
        <a:cs typeface="+mn-cs"/>
      </a:defRPr>
    </a:lvl6pPr>
    <a:lvl7pPr marL="4114233" algn="l" defTabSz="685706" rtl="0" eaLnBrk="1" latinLnBrk="0" hangingPunct="1">
      <a:defRPr sz="2701" kern="1200">
        <a:solidFill>
          <a:schemeClr val="tx1"/>
        </a:solidFill>
        <a:latin typeface="+mn-lt"/>
        <a:ea typeface="+mn-ea"/>
        <a:cs typeface="+mn-cs"/>
      </a:defRPr>
    </a:lvl7pPr>
    <a:lvl8pPr marL="4799940" algn="l" defTabSz="685706" rtl="0" eaLnBrk="1" latinLnBrk="0" hangingPunct="1">
      <a:defRPr sz="2701" kern="1200">
        <a:solidFill>
          <a:schemeClr val="tx1"/>
        </a:solidFill>
        <a:latin typeface="+mn-lt"/>
        <a:ea typeface="+mn-ea"/>
        <a:cs typeface="+mn-cs"/>
      </a:defRPr>
    </a:lvl8pPr>
    <a:lvl9pPr marL="5485645" algn="l" defTabSz="685706" rtl="0" eaLnBrk="1" latinLnBrk="0" hangingPunct="1">
      <a:defRPr sz="270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3C55"/>
    <a:srgbClr val="1E32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185"/>
    <p:restoredTop sz="96327"/>
  </p:normalViewPr>
  <p:slideViewPr>
    <p:cSldViewPr snapToGrid="0" snapToObjects="1">
      <p:cViewPr varScale="1">
        <p:scale>
          <a:sx n="53" d="100"/>
          <a:sy n="53" d="100"/>
        </p:scale>
        <p:origin x="150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45920" y="2693673"/>
            <a:ext cx="18653760" cy="5730240"/>
          </a:xfrm>
        </p:spPr>
        <p:txBody>
          <a:bodyPr anchor="b"/>
          <a:lstStyle>
            <a:lvl1pPr algn="ctr">
              <a:defRPr sz="1164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8644894"/>
            <a:ext cx="16459200" cy="3973829"/>
          </a:xfrm>
        </p:spPr>
        <p:txBody>
          <a:bodyPr/>
          <a:lstStyle>
            <a:lvl1pPr marL="0" indent="0" algn="ctr">
              <a:buNone/>
              <a:defRPr sz="4658"/>
            </a:lvl1pPr>
            <a:lvl2pPr marL="887513" indent="0" algn="ctr">
              <a:buNone/>
              <a:defRPr sz="3881"/>
            </a:lvl2pPr>
            <a:lvl3pPr marL="1775024" indent="0" algn="ctr">
              <a:buNone/>
              <a:defRPr sz="3494"/>
            </a:lvl3pPr>
            <a:lvl4pPr marL="2662535" indent="0" algn="ctr">
              <a:buNone/>
              <a:defRPr sz="3106"/>
            </a:lvl4pPr>
            <a:lvl5pPr marL="3550048" indent="0" algn="ctr">
              <a:buNone/>
              <a:defRPr sz="3106"/>
            </a:lvl5pPr>
            <a:lvl6pPr marL="4437559" indent="0" algn="ctr">
              <a:buNone/>
              <a:defRPr sz="3106"/>
            </a:lvl6pPr>
            <a:lvl7pPr marL="5325071" indent="0" algn="ctr">
              <a:buNone/>
              <a:defRPr sz="3106"/>
            </a:lvl7pPr>
            <a:lvl8pPr marL="6212584" indent="0" algn="ctr">
              <a:buNone/>
              <a:defRPr sz="3106"/>
            </a:lvl8pPr>
            <a:lvl9pPr marL="7100096" indent="0" algn="ctr">
              <a:buNone/>
              <a:defRPr sz="3106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E3A6A-5AF5-1E4A-9847-051236DD786F}" type="datetimeFigureOut">
              <a:rPr lang="en-US" smtClean="0"/>
              <a:t>10/22/25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714A7-1F50-CE41-BD80-D5D61E3F8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508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E3A6A-5AF5-1E4A-9847-051236DD786F}" type="datetimeFigureOut">
              <a:rPr lang="en-US" smtClean="0"/>
              <a:t>10/22/25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714A7-1F50-CE41-BD80-D5D61E3F8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187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704821" y="876304"/>
            <a:ext cx="4732021" cy="139484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08762" y="876304"/>
            <a:ext cx="13921741" cy="139484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E3A6A-5AF5-1E4A-9847-051236DD786F}" type="datetimeFigureOut">
              <a:rPr lang="en-US" smtClean="0"/>
              <a:t>10/22/25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714A7-1F50-CE41-BD80-D5D61E3F8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068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E3A6A-5AF5-1E4A-9847-051236DD786F}" type="datetimeFigureOut">
              <a:rPr lang="en-US" smtClean="0"/>
              <a:t>10/22/25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714A7-1F50-CE41-BD80-D5D61E3F8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870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7332" y="4103377"/>
            <a:ext cx="18928080" cy="6846569"/>
          </a:xfrm>
        </p:spPr>
        <p:txBody>
          <a:bodyPr anchor="b"/>
          <a:lstStyle>
            <a:lvl1pPr>
              <a:defRPr sz="1164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97332" y="11014720"/>
            <a:ext cx="18928080" cy="3600449"/>
          </a:xfrm>
        </p:spPr>
        <p:txBody>
          <a:bodyPr/>
          <a:lstStyle>
            <a:lvl1pPr marL="0" indent="0">
              <a:buNone/>
              <a:defRPr sz="4658">
                <a:solidFill>
                  <a:schemeClr val="tx1"/>
                </a:solidFill>
              </a:defRPr>
            </a:lvl1pPr>
            <a:lvl2pPr marL="887513" indent="0">
              <a:buNone/>
              <a:defRPr sz="3881">
                <a:solidFill>
                  <a:schemeClr val="tx1">
                    <a:tint val="75000"/>
                  </a:schemeClr>
                </a:solidFill>
              </a:defRPr>
            </a:lvl2pPr>
            <a:lvl3pPr marL="1775024" indent="0">
              <a:buNone/>
              <a:defRPr sz="3494">
                <a:solidFill>
                  <a:schemeClr val="tx1">
                    <a:tint val="75000"/>
                  </a:schemeClr>
                </a:solidFill>
              </a:defRPr>
            </a:lvl3pPr>
            <a:lvl4pPr marL="2662535" indent="0">
              <a:buNone/>
              <a:defRPr sz="3106">
                <a:solidFill>
                  <a:schemeClr val="tx1">
                    <a:tint val="75000"/>
                  </a:schemeClr>
                </a:solidFill>
              </a:defRPr>
            </a:lvl4pPr>
            <a:lvl5pPr marL="3550048" indent="0">
              <a:buNone/>
              <a:defRPr sz="3106">
                <a:solidFill>
                  <a:schemeClr val="tx1">
                    <a:tint val="75000"/>
                  </a:schemeClr>
                </a:solidFill>
              </a:defRPr>
            </a:lvl5pPr>
            <a:lvl6pPr marL="4437559" indent="0">
              <a:buNone/>
              <a:defRPr sz="3106">
                <a:solidFill>
                  <a:schemeClr val="tx1">
                    <a:tint val="75000"/>
                  </a:schemeClr>
                </a:solidFill>
              </a:defRPr>
            </a:lvl6pPr>
            <a:lvl7pPr marL="5325071" indent="0">
              <a:buNone/>
              <a:defRPr sz="3106">
                <a:solidFill>
                  <a:schemeClr val="tx1">
                    <a:tint val="75000"/>
                  </a:schemeClr>
                </a:solidFill>
              </a:defRPr>
            </a:lvl7pPr>
            <a:lvl8pPr marL="6212584" indent="0">
              <a:buNone/>
              <a:defRPr sz="3106">
                <a:solidFill>
                  <a:schemeClr val="tx1">
                    <a:tint val="75000"/>
                  </a:schemeClr>
                </a:solidFill>
              </a:defRPr>
            </a:lvl8pPr>
            <a:lvl9pPr marL="7100096" indent="0">
              <a:buNone/>
              <a:defRPr sz="310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E3A6A-5AF5-1E4A-9847-051236DD786F}" type="datetimeFigureOut">
              <a:rPr lang="en-US" smtClean="0"/>
              <a:t>10/22/25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714A7-1F50-CE41-BD80-D5D61E3F8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207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8760" y="4381502"/>
            <a:ext cx="9326880" cy="104432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09960" y="4381502"/>
            <a:ext cx="9326880" cy="104432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E3A6A-5AF5-1E4A-9847-051236DD786F}" type="datetimeFigureOut">
              <a:rPr lang="en-US" smtClean="0"/>
              <a:t>10/22/25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714A7-1F50-CE41-BD80-D5D61E3F8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235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19" y="876307"/>
            <a:ext cx="18928080" cy="318135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1620" y="4034794"/>
            <a:ext cx="9284016" cy="1977389"/>
          </a:xfrm>
        </p:spPr>
        <p:txBody>
          <a:bodyPr anchor="b"/>
          <a:lstStyle>
            <a:lvl1pPr marL="0" indent="0">
              <a:buNone/>
              <a:defRPr sz="4658" b="1"/>
            </a:lvl1pPr>
            <a:lvl2pPr marL="887513" indent="0">
              <a:buNone/>
              <a:defRPr sz="3881" b="1"/>
            </a:lvl2pPr>
            <a:lvl3pPr marL="1775024" indent="0">
              <a:buNone/>
              <a:defRPr sz="3494" b="1"/>
            </a:lvl3pPr>
            <a:lvl4pPr marL="2662535" indent="0">
              <a:buNone/>
              <a:defRPr sz="3106" b="1"/>
            </a:lvl4pPr>
            <a:lvl5pPr marL="3550048" indent="0">
              <a:buNone/>
              <a:defRPr sz="3106" b="1"/>
            </a:lvl5pPr>
            <a:lvl6pPr marL="4437559" indent="0">
              <a:buNone/>
              <a:defRPr sz="3106" b="1"/>
            </a:lvl6pPr>
            <a:lvl7pPr marL="5325071" indent="0">
              <a:buNone/>
              <a:defRPr sz="3106" b="1"/>
            </a:lvl7pPr>
            <a:lvl8pPr marL="6212584" indent="0">
              <a:buNone/>
              <a:defRPr sz="3106" b="1"/>
            </a:lvl8pPr>
            <a:lvl9pPr marL="7100096" indent="0">
              <a:buNone/>
              <a:defRPr sz="310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1620" y="6012180"/>
            <a:ext cx="9284016" cy="88430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109962" y="4034794"/>
            <a:ext cx="9329739" cy="1977389"/>
          </a:xfrm>
        </p:spPr>
        <p:txBody>
          <a:bodyPr anchor="b"/>
          <a:lstStyle>
            <a:lvl1pPr marL="0" indent="0">
              <a:buNone/>
              <a:defRPr sz="4658" b="1"/>
            </a:lvl1pPr>
            <a:lvl2pPr marL="887513" indent="0">
              <a:buNone/>
              <a:defRPr sz="3881" b="1"/>
            </a:lvl2pPr>
            <a:lvl3pPr marL="1775024" indent="0">
              <a:buNone/>
              <a:defRPr sz="3494" b="1"/>
            </a:lvl3pPr>
            <a:lvl4pPr marL="2662535" indent="0">
              <a:buNone/>
              <a:defRPr sz="3106" b="1"/>
            </a:lvl4pPr>
            <a:lvl5pPr marL="3550048" indent="0">
              <a:buNone/>
              <a:defRPr sz="3106" b="1"/>
            </a:lvl5pPr>
            <a:lvl6pPr marL="4437559" indent="0">
              <a:buNone/>
              <a:defRPr sz="3106" b="1"/>
            </a:lvl6pPr>
            <a:lvl7pPr marL="5325071" indent="0">
              <a:buNone/>
              <a:defRPr sz="3106" b="1"/>
            </a:lvl7pPr>
            <a:lvl8pPr marL="6212584" indent="0">
              <a:buNone/>
              <a:defRPr sz="3106" b="1"/>
            </a:lvl8pPr>
            <a:lvl9pPr marL="7100096" indent="0">
              <a:buNone/>
              <a:defRPr sz="310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109962" y="6012180"/>
            <a:ext cx="9329739" cy="88430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E3A6A-5AF5-1E4A-9847-051236DD786F}" type="datetimeFigureOut">
              <a:rPr lang="en-US" smtClean="0"/>
              <a:t>10/22/25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714A7-1F50-CE41-BD80-D5D61E3F8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824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E3A6A-5AF5-1E4A-9847-051236DD786F}" type="datetimeFigureOut">
              <a:rPr lang="en-US" smtClean="0"/>
              <a:t>10/22/25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714A7-1F50-CE41-BD80-D5D61E3F8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531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E3A6A-5AF5-1E4A-9847-051236DD786F}" type="datetimeFigureOut">
              <a:rPr lang="en-US" smtClean="0"/>
              <a:t>10/22/25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714A7-1F50-CE41-BD80-D5D61E3F8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680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22" y="1097280"/>
            <a:ext cx="7078028" cy="3840480"/>
          </a:xfrm>
        </p:spPr>
        <p:txBody>
          <a:bodyPr anchor="b"/>
          <a:lstStyle>
            <a:lvl1pPr>
              <a:defRPr sz="621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29740" y="2369825"/>
            <a:ext cx="11109960" cy="11696700"/>
          </a:xfrm>
        </p:spPr>
        <p:txBody>
          <a:bodyPr/>
          <a:lstStyle>
            <a:lvl1pPr>
              <a:defRPr sz="6211"/>
            </a:lvl1pPr>
            <a:lvl2pPr>
              <a:defRPr sz="5435"/>
            </a:lvl2pPr>
            <a:lvl3pPr>
              <a:defRPr sz="4658"/>
            </a:lvl3pPr>
            <a:lvl4pPr>
              <a:defRPr sz="3881"/>
            </a:lvl4pPr>
            <a:lvl5pPr>
              <a:defRPr sz="3881"/>
            </a:lvl5pPr>
            <a:lvl6pPr>
              <a:defRPr sz="3881"/>
            </a:lvl6pPr>
            <a:lvl7pPr>
              <a:defRPr sz="3881"/>
            </a:lvl7pPr>
            <a:lvl8pPr>
              <a:defRPr sz="3881"/>
            </a:lvl8pPr>
            <a:lvl9pPr>
              <a:defRPr sz="388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1622" y="4937763"/>
            <a:ext cx="7078028" cy="9147812"/>
          </a:xfrm>
        </p:spPr>
        <p:txBody>
          <a:bodyPr/>
          <a:lstStyle>
            <a:lvl1pPr marL="0" indent="0">
              <a:buNone/>
              <a:defRPr sz="3106"/>
            </a:lvl1pPr>
            <a:lvl2pPr marL="887513" indent="0">
              <a:buNone/>
              <a:defRPr sz="2718"/>
            </a:lvl2pPr>
            <a:lvl3pPr marL="1775024" indent="0">
              <a:buNone/>
              <a:defRPr sz="2329"/>
            </a:lvl3pPr>
            <a:lvl4pPr marL="2662535" indent="0">
              <a:buNone/>
              <a:defRPr sz="1942"/>
            </a:lvl4pPr>
            <a:lvl5pPr marL="3550048" indent="0">
              <a:buNone/>
              <a:defRPr sz="1942"/>
            </a:lvl5pPr>
            <a:lvl6pPr marL="4437559" indent="0">
              <a:buNone/>
              <a:defRPr sz="1942"/>
            </a:lvl6pPr>
            <a:lvl7pPr marL="5325071" indent="0">
              <a:buNone/>
              <a:defRPr sz="1942"/>
            </a:lvl7pPr>
            <a:lvl8pPr marL="6212584" indent="0">
              <a:buNone/>
              <a:defRPr sz="1942"/>
            </a:lvl8pPr>
            <a:lvl9pPr marL="7100096" indent="0">
              <a:buNone/>
              <a:defRPr sz="194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E3A6A-5AF5-1E4A-9847-051236DD786F}" type="datetimeFigureOut">
              <a:rPr lang="en-US" smtClean="0"/>
              <a:t>10/22/25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714A7-1F50-CE41-BD80-D5D61E3F8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992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22" y="1097280"/>
            <a:ext cx="7078028" cy="3840480"/>
          </a:xfrm>
        </p:spPr>
        <p:txBody>
          <a:bodyPr anchor="b"/>
          <a:lstStyle>
            <a:lvl1pPr>
              <a:defRPr sz="621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329740" y="2369825"/>
            <a:ext cx="11109960" cy="11696700"/>
          </a:xfrm>
        </p:spPr>
        <p:txBody>
          <a:bodyPr anchor="t"/>
          <a:lstStyle>
            <a:lvl1pPr marL="0" indent="0">
              <a:buNone/>
              <a:defRPr sz="6211"/>
            </a:lvl1pPr>
            <a:lvl2pPr marL="887513" indent="0">
              <a:buNone/>
              <a:defRPr sz="5435"/>
            </a:lvl2pPr>
            <a:lvl3pPr marL="1775024" indent="0">
              <a:buNone/>
              <a:defRPr sz="4658"/>
            </a:lvl3pPr>
            <a:lvl4pPr marL="2662535" indent="0">
              <a:buNone/>
              <a:defRPr sz="3881"/>
            </a:lvl4pPr>
            <a:lvl5pPr marL="3550048" indent="0">
              <a:buNone/>
              <a:defRPr sz="3881"/>
            </a:lvl5pPr>
            <a:lvl6pPr marL="4437559" indent="0">
              <a:buNone/>
              <a:defRPr sz="3881"/>
            </a:lvl6pPr>
            <a:lvl7pPr marL="5325071" indent="0">
              <a:buNone/>
              <a:defRPr sz="3881"/>
            </a:lvl7pPr>
            <a:lvl8pPr marL="6212584" indent="0">
              <a:buNone/>
              <a:defRPr sz="3881"/>
            </a:lvl8pPr>
            <a:lvl9pPr marL="7100096" indent="0">
              <a:buNone/>
              <a:defRPr sz="3881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1622" y="4937763"/>
            <a:ext cx="7078028" cy="9147812"/>
          </a:xfrm>
        </p:spPr>
        <p:txBody>
          <a:bodyPr/>
          <a:lstStyle>
            <a:lvl1pPr marL="0" indent="0">
              <a:buNone/>
              <a:defRPr sz="3106"/>
            </a:lvl1pPr>
            <a:lvl2pPr marL="887513" indent="0">
              <a:buNone/>
              <a:defRPr sz="2718"/>
            </a:lvl2pPr>
            <a:lvl3pPr marL="1775024" indent="0">
              <a:buNone/>
              <a:defRPr sz="2329"/>
            </a:lvl3pPr>
            <a:lvl4pPr marL="2662535" indent="0">
              <a:buNone/>
              <a:defRPr sz="1942"/>
            </a:lvl4pPr>
            <a:lvl5pPr marL="3550048" indent="0">
              <a:buNone/>
              <a:defRPr sz="1942"/>
            </a:lvl5pPr>
            <a:lvl6pPr marL="4437559" indent="0">
              <a:buNone/>
              <a:defRPr sz="1942"/>
            </a:lvl6pPr>
            <a:lvl7pPr marL="5325071" indent="0">
              <a:buNone/>
              <a:defRPr sz="1942"/>
            </a:lvl7pPr>
            <a:lvl8pPr marL="6212584" indent="0">
              <a:buNone/>
              <a:defRPr sz="1942"/>
            </a:lvl8pPr>
            <a:lvl9pPr marL="7100096" indent="0">
              <a:buNone/>
              <a:defRPr sz="194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E3A6A-5AF5-1E4A-9847-051236DD786F}" type="datetimeFigureOut">
              <a:rPr lang="en-US" smtClean="0"/>
              <a:t>10/22/25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714A7-1F50-CE41-BD80-D5D61E3F8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712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08760" y="876307"/>
            <a:ext cx="18928080" cy="31813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08760" y="4381502"/>
            <a:ext cx="18928080" cy="104432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08760" y="15255245"/>
            <a:ext cx="4937760" cy="876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3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E3A6A-5AF5-1E4A-9847-051236DD786F}" type="datetimeFigureOut">
              <a:rPr lang="en-US" smtClean="0"/>
              <a:t>10/22/25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69480" y="15255245"/>
            <a:ext cx="7406640" cy="876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3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499080" y="15255245"/>
            <a:ext cx="4937760" cy="876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3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F714A7-1F50-CE41-BD80-D5D61E3F8C1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rectangular frame with blue and white lines&#10;&#10;Description automatically generated">
            <a:extLst>
              <a:ext uri="{FF2B5EF4-FFF2-40B4-BE49-F238E27FC236}">
                <a16:creationId xmlns:a16="http://schemas.microsoft.com/office/drawing/2014/main" id="{596BD1FF-1DA2-45E6-F1E0-2CB45C80FBEE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21945600" cy="1645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533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775024" rtl="0" eaLnBrk="1" latinLnBrk="0" hangingPunct="1">
        <a:lnSpc>
          <a:spcPct val="90000"/>
        </a:lnSpc>
        <a:spcBef>
          <a:spcPct val="0"/>
        </a:spcBef>
        <a:buNone/>
        <a:defRPr sz="85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43756" indent="-443756" algn="l" defTabSz="1775024" rtl="0" eaLnBrk="1" latinLnBrk="0" hangingPunct="1">
        <a:lnSpc>
          <a:spcPct val="90000"/>
        </a:lnSpc>
        <a:spcBef>
          <a:spcPts val="1942"/>
        </a:spcBef>
        <a:buFont typeface="Arial" panose="020B0604020202020204" pitchFamily="34" charset="0"/>
        <a:buChar char="•"/>
        <a:defRPr sz="5435" kern="1200">
          <a:solidFill>
            <a:schemeClr val="tx1"/>
          </a:solidFill>
          <a:latin typeface="+mn-lt"/>
          <a:ea typeface="+mn-ea"/>
          <a:cs typeface="+mn-cs"/>
        </a:defRPr>
      </a:lvl1pPr>
      <a:lvl2pPr marL="1331268" indent="-443756" algn="l" defTabSz="1775024" rtl="0" eaLnBrk="1" latinLnBrk="0" hangingPunct="1">
        <a:lnSpc>
          <a:spcPct val="90000"/>
        </a:lnSpc>
        <a:spcBef>
          <a:spcPts val="971"/>
        </a:spcBef>
        <a:buFont typeface="Arial" panose="020B0604020202020204" pitchFamily="34" charset="0"/>
        <a:buChar char="•"/>
        <a:defRPr sz="4658" kern="1200">
          <a:solidFill>
            <a:schemeClr val="tx1"/>
          </a:solidFill>
          <a:latin typeface="+mn-lt"/>
          <a:ea typeface="+mn-ea"/>
          <a:cs typeface="+mn-cs"/>
        </a:defRPr>
      </a:lvl2pPr>
      <a:lvl3pPr marL="2218780" indent="-443756" algn="l" defTabSz="1775024" rtl="0" eaLnBrk="1" latinLnBrk="0" hangingPunct="1">
        <a:lnSpc>
          <a:spcPct val="90000"/>
        </a:lnSpc>
        <a:spcBef>
          <a:spcPts val="971"/>
        </a:spcBef>
        <a:buFont typeface="Arial" panose="020B0604020202020204" pitchFamily="34" charset="0"/>
        <a:buChar char="•"/>
        <a:defRPr sz="3881" kern="1200">
          <a:solidFill>
            <a:schemeClr val="tx1"/>
          </a:solidFill>
          <a:latin typeface="+mn-lt"/>
          <a:ea typeface="+mn-ea"/>
          <a:cs typeface="+mn-cs"/>
        </a:defRPr>
      </a:lvl3pPr>
      <a:lvl4pPr marL="3106290" indent="-443756" algn="l" defTabSz="1775024" rtl="0" eaLnBrk="1" latinLnBrk="0" hangingPunct="1">
        <a:lnSpc>
          <a:spcPct val="90000"/>
        </a:lnSpc>
        <a:spcBef>
          <a:spcPts val="971"/>
        </a:spcBef>
        <a:buFont typeface="Arial" panose="020B0604020202020204" pitchFamily="34" charset="0"/>
        <a:buChar char="•"/>
        <a:defRPr sz="3494" kern="1200">
          <a:solidFill>
            <a:schemeClr val="tx1"/>
          </a:solidFill>
          <a:latin typeface="+mn-lt"/>
          <a:ea typeface="+mn-ea"/>
          <a:cs typeface="+mn-cs"/>
        </a:defRPr>
      </a:lvl4pPr>
      <a:lvl5pPr marL="3993803" indent="-443756" algn="l" defTabSz="1775024" rtl="0" eaLnBrk="1" latinLnBrk="0" hangingPunct="1">
        <a:lnSpc>
          <a:spcPct val="90000"/>
        </a:lnSpc>
        <a:spcBef>
          <a:spcPts val="971"/>
        </a:spcBef>
        <a:buFont typeface="Arial" panose="020B0604020202020204" pitchFamily="34" charset="0"/>
        <a:buChar char="•"/>
        <a:defRPr sz="3494" kern="1200">
          <a:solidFill>
            <a:schemeClr val="tx1"/>
          </a:solidFill>
          <a:latin typeface="+mn-lt"/>
          <a:ea typeface="+mn-ea"/>
          <a:cs typeface="+mn-cs"/>
        </a:defRPr>
      </a:lvl5pPr>
      <a:lvl6pPr marL="4881316" indent="-443756" algn="l" defTabSz="1775024" rtl="0" eaLnBrk="1" latinLnBrk="0" hangingPunct="1">
        <a:lnSpc>
          <a:spcPct val="90000"/>
        </a:lnSpc>
        <a:spcBef>
          <a:spcPts val="971"/>
        </a:spcBef>
        <a:buFont typeface="Arial" panose="020B0604020202020204" pitchFamily="34" charset="0"/>
        <a:buChar char="•"/>
        <a:defRPr sz="3494" kern="1200">
          <a:solidFill>
            <a:schemeClr val="tx1"/>
          </a:solidFill>
          <a:latin typeface="+mn-lt"/>
          <a:ea typeface="+mn-ea"/>
          <a:cs typeface="+mn-cs"/>
        </a:defRPr>
      </a:lvl6pPr>
      <a:lvl7pPr marL="5768827" indent="-443756" algn="l" defTabSz="1775024" rtl="0" eaLnBrk="1" latinLnBrk="0" hangingPunct="1">
        <a:lnSpc>
          <a:spcPct val="90000"/>
        </a:lnSpc>
        <a:spcBef>
          <a:spcPts val="971"/>
        </a:spcBef>
        <a:buFont typeface="Arial" panose="020B0604020202020204" pitchFamily="34" charset="0"/>
        <a:buChar char="•"/>
        <a:defRPr sz="3494" kern="1200">
          <a:solidFill>
            <a:schemeClr val="tx1"/>
          </a:solidFill>
          <a:latin typeface="+mn-lt"/>
          <a:ea typeface="+mn-ea"/>
          <a:cs typeface="+mn-cs"/>
        </a:defRPr>
      </a:lvl7pPr>
      <a:lvl8pPr marL="6656339" indent="-443756" algn="l" defTabSz="1775024" rtl="0" eaLnBrk="1" latinLnBrk="0" hangingPunct="1">
        <a:lnSpc>
          <a:spcPct val="90000"/>
        </a:lnSpc>
        <a:spcBef>
          <a:spcPts val="971"/>
        </a:spcBef>
        <a:buFont typeface="Arial" panose="020B0604020202020204" pitchFamily="34" charset="0"/>
        <a:buChar char="•"/>
        <a:defRPr sz="3494" kern="1200">
          <a:solidFill>
            <a:schemeClr val="tx1"/>
          </a:solidFill>
          <a:latin typeface="+mn-lt"/>
          <a:ea typeface="+mn-ea"/>
          <a:cs typeface="+mn-cs"/>
        </a:defRPr>
      </a:lvl8pPr>
      <a:lvl9pPr marL="7543852" indent="-443756" algn="l" defTabSz="1775024" rtl="0" eaLnBrk="1" latinLnBrk="0" hangingPunct="1">
        <a:lnSpc>
          <a:spcPct val="90000"/>
        </a:lnSpc>
        <a:spcBef>
          <a:spcPts val="971"/>
        </a:spcBef>
        <a:buFont typeface="Arial" panose="020B0604020202020204" pitchFamily="34" charset="0"/>
        <a:buChar char="•"/>
        <a:defRPr sz="349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775024" rtl="0" eaLnBrk="1" latinLnBrk="0" hangingPunct="1">
        <a:defRPr sz="3494" kern="1200">
          <a:solidFill>
            <a:schemeClr val="tx1"/>
          </a:solidFill>
          <a:latin typeface="+mn-lt"/>
          <a:ea typeface="+mn-ea"/>
          <a:cs typeface="+mn-cs"/>
        </a:defRPr>
      </a:lvl1pPr>
      <a:lvl2pPr marL="887513" algn="l" defTabSz="1775024" rtl="0" eaLnBrk="1" latinLnBrk="0" hangingPunct="1">
        <a:defRPr sz="3494" kern="1200">
          <a:solidFill>
            <a:schemeClr val="tx1"/>
          </a:solidFill>
          <a:latin typeface="+mn-lt"/>
          <a:ea typeface="+mn-ea"/>
          <a:cs typeface="+mn-cs"/>
        </a:defRPr>
      </a:lvl2pPr>
      <a:lvl3pPr marL="1775024" algn="l" defTabSz="1775024" rtl="0" eaLnBrk="1" latinLnBrk="0" hangingPunct="1">
        <a:defRPr sz="3494" kern="1200">
          <a:solidFill>
            <a:schemeClr val="tx1"/>
          </a:solidFill>
          <a:latin typeface="+mn-lt"/>
          <a:ea typeface="+mn-ea"/>
          <a:cs typeface="+mn-cs"/>
        </a:defRPr>
      </a:lvl3pPr>
      <a:lvl4pPr marL="2662535" algn="l" defTabSz="1775024" rtl="0" eaLnBrk="1" latinLnBrk="0" hangingPunct="1">
        <a:defRPr sz="3494" kern="1200">
          <a:solidFill>
            <a:schemeClr val="tx1"/>
          </a:solidFill>
          <a:latin typeface="+mn-lt"/>
          <a:ea typeface="+mn-ea"/>
          <a:cs typeface="+mn-cs"/>
        </a:defRPr>
      </a:lvl4pPr>
      <a:lvl5pPr marL="3550048" algn="l" defTabSz="1775024" rtl="0" eaLnBrk="1" latinLnBrk="0" hangingPunct="1">
        <a:defRPr sz="3494" kern="1200">
          <a:solidFill>
            <a:schemeClr val="tx1"/>
          </a:solidFill>
          <a:latin typeface="+mn-lt"/>
          <a:ea typeface="+mn-ea"/>
          <a:cs typeface="+mn-cs"/>
        </a:defRPr>
      </a:lvl5pPr>
      <a:lvl6pPr marL="4437559" algn="l" defTabSz="1775024" rtl="0" eaLnBrk="1" latinLnBrk="0" hangingPunct="1">
        <a:defRPr sz="3494" kern="1200">
          <a:solidFill>
            <a:schemeClr val="tx1"/>
          </a:solidFill>
          <a:latin typeface="+mn-lt"/>
          <a:ea typeface="+mn-ea"/>
          <a:cs typeface="+mn-cs"/>
        </a:defRPr>
      </a:lvl6pPr>
      <a:lvl7pPr marL="5325071" algn="l" defTabSz="1775024" rtl="0" eaLnBrk="1" latinLnBrk="0" hangingPunct="1">
        <a:defRPr sz="3494" kern="1200">
          <a:solidFill>
            <a:schemeClr val="tx1"/>
          </a:solidFill>
          <a:latin typeface="+mn-lt"/>
          <a:ea typeface="+mn-ea"/>
          <a:cs typeface="+mn-cs"/>
        </a:defRPr>
      </a:lvl7pPr>
      <a:lvl8pPr marL="6212584" algn="l" defTabSz="1775024" rtl="0" eaLnBrk="1" latinLnBrk="0" hangingPunct="1">
        <a:defRPr sz="3494" kern="1200">
          <a:solidFill>
            <a:schemeClr val="tx1"/>
          </a:solidFill>
          <a:latin typeface="+mn-lt"/>
          <a:ea typeface="+mn-ea"/>
          <a:cs typeface="+mn-cs"/>
        </a:defRPr>
      </a:lvl8pPr>
      <a:lvl9pPr marL="7100096" algn="l" defTabSz="1775024" rtl="0" eaLnBrk="1" latinLnBrk="0" hangingPunct="1">
        <a:defRPr sz="349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1">
            <a:extLst>
              <a:ext uri="{FF2B5EF4-FFF2-40B4-BE49-F238E27FC236}">
                <a16:creationId xmlns:a16="http://schemas.microsoft.com/office/drawing/2014/main" id="{9B8BCEC3-E7E0-7C4A-87EC-9C488DBB22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28850" y="3039668"/>
            <a:ext cx="17487900" cy="5372100"/>
          </a:xfrm>
        </p:spPr>
        <p:txBody>
          <a:bodyPr/>
          <a:lstStyle/>
          <a:p>
            <a:r>
              <a:rPr lang="en-US" sz="16445" b="1" dirty="0">
                <a:solidFill>
                  <a:srgbClr val="373C55"/>
                </a:solidFill>
                <a:latin typeface="Helvetica" pitchFamily="2" charset="0"/>
              </a:rPr>
              <a:t>Headline</a:t>
            </a:r>
            <a:endParaRPr lang="en-US" dirty="0">
              <a:solidFill>
                <a:srgbClr val="373C55"/>
              </a:solidFill>
            </a:endParaRPr>
          </a:p>
        </p:txBody>
      </p:sp>
      <p:sp>
        <p:nvSpPr>
          <p:cNvPr id="43" name="Subtitle 2">
            <a:extLst>
              <a:ext uri="{FF2B5EF4-FFF2-40B4-BE49-F238E27FC236}">
                <a16:creationId xmlns:a16="http://schemas.microsoft.com/office/drawing/2014/main" id="{D55A5589-2E19-9A4E-AAAD-D167C77934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57550" y="8618938"/>
            <a:ext cx="15430500" cy="372546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9593" dirty="0">
                <a:solidFill>
                  <a:srgbClr val="373C55"/>
                </a:solidFill>
                <a:latin typeface="Helvetica" pitchFamily="2" charset="0"/>
              </a:rPr>
              <a:t>Text here.</a:t>
            </a:r>
          </a:p>
        </p:txBody>
      </p:sp>
    </p:spTree>
    <p:extLst>
      <p:ext uri="{BB962C8B-B14F-4D97-AF65-F5344CB8AC3E}">
        <p14:creationId xmlns:p14="http://schemas.microsoft.com/office/powerpoint/2010/main" val="797185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ight Arrow 43">
            <a:extLst>
              <a:ext uri="{FF2B5EF4-FFF2-40B4-BE49-F238E27FC236}">
                <a16:creationId xmlns:a16="http://schemas.microsoft.com/office/drawing/2014/main" id="{E1A23030-A91A-814A-AE18-B79DF09A66BA}"/>
              </a:ext>
            </a:extLst>
          </p:cNvPr>
          <p:cNvSpPr/>
          <p:nvPr/>
        </p:nvSpPr>
        <p:spPr>
          <a:xfrm rot="16200000">
            <a:off x="1127319" y="5656933"/>
            <a:ext cx="6455752" cy="3817854"/>
          </a:xfrm>
          <a:prstGeom prst="rightArrow">
            <a:avLst/>
          </a:prstGeom>
          <a:solidFill>
            <a:srgbClr val="373C5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56"/>
          </a:p>
        </p:txBody>
      </p:sp>
      <p:sp>
        <p:nvSpPr>
          <p:cNvPr id="46" name="Right Arrow 45">
            <a:extLst>
              <a:ext uri="{FF2B5EF4-FFF2-40B4-BE49-F238E27FC236}">
                <a16:creationId xmlns:a16="http://schemas.microsoft.com/office/drawing/2014/main" id="{A599EA0A-F133-0944-A6AE-D9B218517175}"/>
              </a:ext>
            </a:extLst>
          </p:cNvPr>
          <p:cNvSpPr/>
          <p:nvPr/>
        </p:nvSpPr>
        <p:spPr>
          <a:xfrm>
            <a:off x="13351323" y="3890001"/>
            <a:ext cx="6455748" cy="3817852"/>
          </a:xfrm>
          <a:prstGeom prst="rightArrow">
            <a:avLst/>
          </a:prstGeom>
          <a:solidFill>
            <a:srgbClr val="373C5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56"/>
          </a:p>
        </p:txBody>
      </p:sp>
      <p:sp>
        <p:nvSpPr>
          <p:cNvPr id="47" name="Right Arrow 46">
            <a:extLst>
              <a:ext uri="{FF2B5EF4-FFF2-40B4-BE49-F238E27FC236}">
                <a16:creationId xmlns:a16="http://schemas.microsoft.com/office/drawing/2014/main" id="{BE8EB808-05F9-6D4F-B3A7-DC52EAF8AEF1}"/>
              </a:ext>
            </a:extLst>
          </p:cNvPr>
          <p:cNvSpPr/>
          <p:nvPr/>
        </p:nvSpPr>
        <p:spPr>
          <a:xfrm rot="10800000">
            <a:off x="12758614" y="7919324"/>
            <a:ext cx="6455748" cy="3817852"/>
          </a:xfrm>
          <a:prstGeom prst="rightArrow">
            <a:avLst/>
          </a:prstGeom>
          <a:solidFill>
            <a:srgbClr val="373C5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56"/>
          </a:p>
        </p:txBody>
      </p:sp>
      <p:sp>
        <p:nvSpPr>
          <p:cNvPr id="48" name="Right Arrow 47">
            <a:extLst>
              <a:ext uri="{FF2B5EF4-FFF2-40B4-BE49-F238E27FC236}">
                <a16:creationId xmlns:a16="http://schemas.microsoft.com/office/drawing/2014/main" id="{E4C6C15A-59B7-1B40-8BCE-E8A047F7D269}"/>
              </a:ext>
            </a:extLst>
          </p:cNvPr>
          <p:cNvSpPr/>
          <p:nvPr/>
        </p:nvSpPr>
        <p:spPr>
          <a:xfrm rot="16200000">
            <a:off x="5818589" y="5656933"/>
            <a:ext cx="6455752" cy="3817854"/>
          </a:xfrm>
          <a:prstGeom prst="rightArrow">
            <a:avLst/>
          </a:prstGeom>
          <a:solidFill>
            <a:srgbClr val="373C5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56"/>
          </a:p>
        </p:txBody>
      </p:sp>
    </p:spTree>
    <p:extLst>
      <p:ext uri="{BB962C8B-B14F-4D97-AF65-F5344CB8AC3E}">
        <p14:creationId xmlns:p14="http://schemas.microsoft.com/office/powerpoint/2010/main" val="17204428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7" id="{234BC33F-AEA9-064E-8519-737A8554F5B9}" vid="{F66AD848-7644-EA4C-A486-C3974769AC7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</Words>
  <Application>Microsoft Macintosh PowerPoint</Application>
  <PresentationFormat>Custom</PresentationFormat>
  <Paragraphs>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Helvetica</vt:lpstr>
      <vt:lpstr>Office Theme</vt:lpstr>
      <vt:lpstr>Headline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Headline</dc:title>
  <dc:creator>Eichacker, Philip</dc:creator>
  <cp:lastModifiedBy>Philip Eichacker</cp:lastModifiedBy>
  <cp:revision>2</cp:revision>
  <dcterms:created xsi:type="dcterms:W3CDTF">2023-08-14T18:04:20Z</dcterms:created>
  <dcterms:modified xsi:type="dcterms:W3CDTF">2025-10-22T17:35:45Z</dcterms:modified>
</cp:coreProperties>
</file>