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8" r:id="rId2"/>
    <p:sldId id="259" r:id="rId3"/>
  </p:sldIdLst>
  <p:sldSz cx="15544800" cy="10058400"/>
  <p:notesSz cx="9144000" cy="6858000"/>
  <p:defaultTextStyle>
    <a:defPPr>
      <a:defRPr lang="en-US"/>
    </a:defPPr>
    <a:lvl1pPr marL="0" algn="l" defTabSz="45706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66" algn="l" defTabSz="45706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32" algn="l" defTabSz="45706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197" algn="l" defTabSz="45706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263" algn="l" defTabSz="45706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329" algn="l" defTabSz="45706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395" algn="l" defTabSz="45706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462" algn="l" defTabSz="45706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528" algn="l" defTabSz="45706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3C55"/>
    <a:srgbClr val="1E32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48"/>
    <p:restoredTop sz="96327"/>
  </p:normalViewPr>
  <p:slideViewPr>
    <p:cSldViewPr snapToGrid="0" snapToObjects="1">
      <p:cViewPr varScale="1">
        <p:scale>
          <a:sx n="87" d="100"/>
          <a:sy n="87" d="100"/>
        </p:scale>
        <p:origin x="93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5860" y="1646134"/>
            <a:ext cx="13213080" cy="3501813"/>
          </a:xfrm>
        </p:spPr>
        <p:txBody>
          <a:bodyPr anchor="b"/>
          <a:lstStyle>
            <a:lvl1pPr algn="ctr">
              <a:defRPr sz="711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3100" y="5282991"/>
            <a:ext cx="11658600" cy="2428451"/>
          </a:xfrm>
        </p:spPr>
        <p:txBody>
          <a:bodyPr/>
          <a:lstStyle>
            <a:lvl1pPr marL="0" indent="0" algn="ctr">
              <a:buNone/>
              <a:defRPr sz="2846"/>
            </a:lvl1pPr>
            <a:lvl2pPr marL="542416" indent="0" algn="ctr">
              <a:buNone/>
              <a:defRPr sz="2372"/>
            </a:lvl2pPr>
            <a:lvl3pPr marL="1084831" indent="0" algn="ctr">
              <a:buNone/>
              <a:defRPr sz="2135"/>
            </a:lvl3pPr>
            <a:lvl4pPr marL="1627245" indent="0" algn="ctr">
              <a:buNone/>
              <a:defRPr sz="1898"/>
            </a:lvl4pPr>
            <a:lvl5pPr marL="2169661" indent="0" algn="ctr">
              <a:buNone/>
              <a:defRPr sz="1898"/>
            </a:lvl5pPr>
            <a:lvl6pPr marL="2712076" indent="0" algn="ctr">
              <a:buNone/>
              <a:defRPr sz="1898"/>
            </a:lvl6pPr>
            <a:lvl7pPr marL="3254491" indent="0" algn="ctr">
              <a:buNone/>
              <a:defRPr sz="1898"/>
            </a:lvl7pPr>
            <a:lvl8pPr marL="3796907" indent="0" algn="ctr">
              <a:buNone/>
              <a:defRPr sz="1898"/>
            </a:lvl8pPr>
            <a:lvl9pPr marL="4339322" indent="0" algn="ctr">
              <a:buNone/>
              <a:defRPr sz="189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50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87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24249" y="535520"/>
            <a:ext cx="335184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707" y="535520"/>
            <a:ext cx="986123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68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70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0610" y="2507620"/>
            <a:ext cx="13407390" cy="4184014"/>
          </a:xfrm>
        </p:spPr>
        <p:txBody>
          <a:bodyPr anchor="b"/>
          <a:lstStyle>
            <a:lvl1pPr>
              <a:defRPr sz="711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0610" y="6731219"/>
            <a:ext cx="13407390" cy="2200274"/>
          </a:xfrm>
        </p:spPr>
        <p:txBody>
          <a:bodyPr/>
          <a:lstStyle>
            <a:lvl1pPr marL="0" indent="0">
              <a:buNone/>
              <a:defRPr sz="2846">
                <a:solidFill>
                  <a:schemeClr val="tx1"/>
                </a:solidFill>
              </a:defRPr>
            </a:lvl1pPr>
            <a:lvl2pPr marL="542416" indent="0">
              <a:buNone/>
              <a:defRPr sz="2372">
                <a:solidFill>
                  <a:schemeClr val="tx1">
                    <a:tint val="75000"/>
                  </a:schemeClr>
                </a:solidFill>
              </a:defRPr>
            </a:lvl2pPr>
            <a:lvl3pPr marL="1084831" indent="0">
              <a:buNone/>
              <a:defRPr sz="2135">
                <a:solidFill>
                  <a:schemeClr val="tx1">
                    <a:tint val="75000"/>
                  </a:schemeClr>
                </a:solidFill>
              </a:defRPr>
            </a:lvl3pPr>
            <a:lvl4pPr marL="1627245" indent="0">
              <a:buNone/>
              <a:defRPr sz="1898">
                <a:solidFill>
                  <a:schemeClr val="tx1">
                    <a:tint val="75000"/>
                  </a:schemeClr>
                </a:solidFill>
              </a:defRPr>
            </a:lvl4pPr>
            <a:lvl5pPr marL="2169661" indent="0">
              <a:buNone/>
              <a:defRPr sz="1898">
                <a:solidFill>
                  <a:schemeClr val="tx1">
                    <a:tint val="75000"/>
                  </a:schemeClr>
                </a:solidFill>
              </a:defRPr>
            </a:lvl5pPr>
            <a:lvl6pPr marL="2712076" indent="0">
              <a:buNone/>
              <a:defRPr sz="1898">
                <a:solidFill>
                  <a:schemeClr val="tx1">
                    <a:tint val="75000"/>
                  </a:schemeClr>
                </a:solidFill>
              </a:defRPr>
            </a:lvl6pPr>
            <a:lvl7pPr marL="3254491" indent="0">
              <a:buNone/>
              <a:defRPr sz="1898">
                <a:solidFill>
                  <a:schemeClr val="tx1">
                    <a:tint val="75000"/>
                  </a:schemeClr>
                </a:solidFill>
              </a:defRPr>
            </a:lvl7pPr>
            <a:lvl8pPr marL="3796907" indent="0">
              <a:buNone/>
              <a:defRPr sz="1898">
                <a:solidFill>
                  <a:schemeClr val="tx1">
                    <a:tint val="75000"/>
                  </a:schemeClr>
                </a:solidFill>
              </a:defRPr>
            </a:lvl8pPr>
            <a:lvl9pPr marL="4339322" indent="0">
              <a:buNone/>
              <a:defRPr sz="18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207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705" y="2677584"/>
            <a:ext cx="660654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69555" y="2677584"/>
            <a:ext cx="660654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235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535522"/>
            <a:ext cx="1340739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0731" y="2465708"/>
            <a:ext cx="6576178" cy="1208404"/>
          </a:xfrm>
        </p:spPr>
        <p:txBody>
          <a:bodyPr anchor="b"/>
          <a:lstStyle>
            <a:lvl1pPr marL="0" indent="0">
              <a:buNone/>
              <a:defRPr sz="2846" b="1"/>
            </a:lvl1pPr>
            <a:lvl2pPr marL="542416" indent="0">
              <a:buNone/>
              <a:defRPr sz="2372" b="1"/>
            </a:lvl2pPr>
            <a:lvl3pPr marL="1084831" indent="0">
              <a:buNone/>
              <a:defRPr sz="2135" b="1"/>
            </a:lvl3pPr>
            <a:lvl4pPr marL="1627245" indent="0">
              <a:buNone/>
              <a:defRPr sz="1898" b="1"/>
            </a:lvl4pPr>
            <a:lvl5pPr marL="2169661" indent="0">
              <a:buNone/>
              <a:defRPr sz="1898" b="1"/>
            </a:lvl5pPr>
            <a:lvl6pPr marL="2712076" indent="0">
              <a:buNone/>
              <a:defRPr sz="1898" b="1"/>
            </a:lvl6pPr>
            <a:lvl7pPr marL="3254491" indent="0">
              <a:buNone/>
              <a:defRPr sz="1898" b="1"/>
            </a:lvl7pPr>
            <a:lvl8pPr marL="3796907" indent="0">
              <a:buNone/>
              <a:defRPr sz="1898" b="1"/>
            </a:lvl8pPr>
            <a:lvl9pPr marL="4339322" indent="0">
              <a:buNone/>
              <a:defRPr sz="18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0731" y="3674110"/>
            <a:ext cx="6576178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69557" y="2465708"/>
            <a:ext cx="6608565" cy="1208404"/>
          </a:xfrm>
        </p:spPr>
        <p:txBody>
          <a:bodyPr anchor="b"/>
          <a:lstStyle>
            <a:lvl1pPr marL="0" indent="0">
              <a:buNone/>
              <a:defRPr sz="2846" b="1"/>
            </a:lvl1pPr>
            <a:lvl2pPr marL="542416" indent="0">
              <a:buNone/>
              <a:defRPr sz="2372" b="1"/>
            </a:lvl2pPr>
            <a:lvl3pPr marL="1084831" indent="0">
              <a:buNone/>
              <a:defRPr sz="2135" b="1"/>
            </a:lvl3pPr>
            <a:lvl4pPr marL="1627245" indent="0">
              <a:buNone/>
              <a:defRPr sz="1898" b="1"/>
            </a:lvl4pPr>
            <a:lvl5pPr marL="2169661" indent="0">
              <a:buNone/>
              <a:defRPr sz="1898" b="1"/>
            </a:lvl5pPr>
            <a:lvl6pPr marL="2712076" indent="0">
              <a:buNone/>
              <a:defRPr sz="1898" b="1"/>
            </a:lvl6pPr>
            <a:lvl7pPr marL="3254491" indent="0">
              <a:buNone/>
              <a:defRPr sz="1898" b="1"/>
            </a:lvl7pPr>
            <a:lvl8pPr marL="3796907" indent="0">
              <a:buNone/>
              <a:defRPr sz="1898" b="1"/>
            </a:lvl8pPr>
            <a:lvl9pPr marL="4339322" indent="0">
              <a:buNone/>
              <a:defRPr sz="18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69557" y="3674110"/>
            <a:ext cx="6608565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824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531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680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3" y="670560"/>
            <a:ext cx="5013603" cy="2346960"/>
          </a:xfrm>
        </p:spPr>
        <p:txBody>
          <a:bodyPr anchor="b"/>
          <a:lstStyle>
            <a:lvl1pPr>
              <a:defRPr sz="379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8566" y="1448226"/>
            <a:ext cx="7869555" cy="7147983"/>
          </a:xfrm>
        </p:spPr>
        <p:txBody>
          <a:bodyPr/>
          <a:lstStyle>
            <a:lvl1pPr>
              <a:defRPr sz="3796"/>
            </a:lvl1pPr>
            <a:lvl2pPr>
              <a:defRPr sz="3322"/>
            </a:lvl2pPr>
            <a:lvl3pPr>
              <a:defRPr sz="2846"/>
            </a:lvl3pPr>
            <a:lvl4pPr>
              <a:defRPr sz="2372"/>
            </a:lvl4pPr>
            <a:lvl5pPr>
              <a:defRPr sz="2372"/>
            </a:lvl5pPr>
            <a:lvl6pPr>
              <a:defRPr sz="2372"/>
            </a:lvl6pPr>
            <a:lvl7pPr>
              <a:defRPr sz="2372"/>
            </a:lvl7pPr>
            <a:lvl8pPr>
              <a:defRPr sz="2372"/>
            </a:lvl8pPr>
            <a:lvl9pPr>
              <a:defRPr sz="237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0733" y="3017522"/>
            <a:ext cx="5013603" cy="5590329"/>
          </a:xfrm>
        </p:spPr>
        <p:txBody>
          <a:bodyPr/>
          <a:lstStyle>
            <a:lvl1pPr marL="0" indent="0">
              <a:buNone/>
              <a:defRPr sz="1898"/>
            </a:lvl1pPr>
            <a:lvl2pPr marL="542416" indent="0">
              <a:buNone/>
              <a:defRPr sz="1661"/>
            </a:lvl2pPr>
            <a:lvl3pPr marL="1084831" indent="0">
              <a:buNone/>
              <a:defRPr sz="1424"/>
            </a:lvl3pPr>
            <a:lvl4pPr marL="1627245" indent="0">
              <a:buNone/>
              <a:defRPr sz="1187"/>
            </a:lvl4pPr>
            <a:lvl5pPr marL="2169661" indent="0">
              <a:buNone/>
              <a:defRPr sz="1187"/>
            </a:lvl5pPr>
            <a:lvl6pPr marL="2712076" indent="0">
              <a:buNone/>
              <a:defRPr sz="1187"/>
            </a:lvl6pPr>
            <a:lvl7pPr marL="3254491" indent="0">
              <a:buNone/>
              <a:defRPr sz="1187"/>
            </a:lvl7pPr>
            <a:lvl8pPr marL="3796907" indent="0">
              <a:buNone/>
              <a:defRPr sz="1187"/>
            </a:lvl8pPr>
            <a:lvl9pPr marL="4339322" indent="0">
              <a:buNone/>
              <a:defRPr sz="11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99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3" y="670560"/>
            <a:ext cx="5013603" cy="2346960"/>
          </a:xfrm>
        </p:spPr>
        <p:txBody>
          <a:bodyPr anchor="b"/>
          <a:lstStyle>
            <a:lvl1pPr>
              <a:defRPr sz="379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8566" y="1448226"/>
            <a:ext cx="7869555" cy="7147983"/>
          </a:xfrm>
        </p:spPr>
        <p:txBody>
          <a:bodyPr anchor="t"/>
          <a:lstStyle>
            <a:lvl1pPr marL="0" indent="0">
              <a:buNone/>
              <a:defRPr sz="3796"/>
            </a:lvl1pPr>
            <a:lvl2pPr marL="542416" indent="0">
              <a:buNone/>
              <a:defRPr sz="3322"/>
            </a:lvl2pPr>
            <a:lvl3pPr marL="1084831" indent="0">
              <a:buNone/>
              <a:defRPr sz="2846"/>
            </a:lvl3pPr>
            <a:lvl4pPr marL="1627245" indent="0">
              <a:buNone/>
              <a:defRPr sz="2372"/>
            </a:lvl4pPr>
            <a:lvl5pPr marL="2169661" indent="0">
              <a:buNone/>
              <a:defRPr sz="2372"/>
            </a:lvl5pPr>
            <a:lvl6pPr marL="2712076" indent="0">
              <a:buNone/>
              <a:defRPr sz="2372"/>
            </a:lvl6pPr>
            <a:lvl7pPr marL="3254491" indent="0">
              <a:buNone/>
              <a:defRPr sz="2372"/>
            </a:lvl7pPr>
            <a:lvl8pPr marL="3796907" indent="0">
              <a:buNone/>
              <a:defRPr sz="2372"/>
            </a:lvl8pPr>
            <a:lvl9pPr marL="4339322" indent="0">
              <a:buNone/>
              <a:defRPr sz="237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0733" y="3017522"/>
            <a:ext cx="5013603" cy="5590329"/>
          </a:xfrm>
        </p:spPr>
        <p:txBody>
          <a:bodyPr/>
          <a:lstStyle>
            <a:lvl1pPr marL="0" indent="0">
              <a:buNone/>
              <a:defRPr sz="1898"/>
            </a:lvl1pPr>
            <a:lvl2pPr marL="542416" indent="0">
              <a:buNone/>
              <a:defRPr sz="1661"/>
            </a:lvl2pPr>
            <a:lvl3pPr marL="1084831" indent="0">
              <a:buNone/>
              <a:defRPr sz="1424"/>
            </a:lvl3pPr>
            <a:lvl4pPr marL="1627245" indent="0">
              <a:buNone/>
              <a:defRPr sz="1187"/>
            </a:lvl4pPr>
            <a:lvl5pPr marL="2169661" indent="0">
              <a:buNone/>
              <a:defRPr sz="1187"/>
            </a:lvl5pPr>
            <a:lvl6pPr marL="2712076" indent="0">
              <a:buNone/>
              <a:defRPr sz="1187"/>
            </a:lvl6pPr>
            <a:lvl7pPr marL="3254491" indent="0">
              <a:buNone/>
              <a:defRPr sz="1187"/>
            </a:lvl7pPr>
            <a:lvl8pPr marL="3796907" indent="0">
              <a:buNone/>
              <a:defRPr sz="1187"/>
            </a:lvl8pPr>
            <a:lvl9pPr marL="4339322" indent="0">
              <a:buNone/>
              <a:defRPr sz="11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712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8705" y="535522"/>
            <a:ext cx="1340739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8705" y="2677584"/>
            <a:ext cx="1340739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8705" y="9322649"/>
            <a:ext cx="34975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E3A6A-5AF5-1E4A-9847-051236DD786F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9215" y="9322649"/>
            <a:ext cx="524637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8515" y="9322649"/>
            <a:ext cx="34975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rectangular frame with blue and white lines&#10;&#10;Description automatically generated">
            <a:extLst>
              <a:ext uri="{FF2B5EF4-FFF2-40B4-BE49-F238E27FC236}">
                <a16:creationId xmlns:a16="http://schemas.microsoft.com/office/drawing/2014/main" id="{4E4EDBEC-6361-E37A-A4F1-A5033B5164A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5544800" cy="1005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533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84831" rtl="0" eaLnBrk="1" latinLnBrk="0" hangingPunct="1">
        <a:lnSpc>
          <a:spcPct val="90000"/>
        </a:lnSpc>
        <a:spcBef>
          <a:spcPct val="0"/>
        </a:spcBef>
        <a:buNone/>
        <a:defRPr sz="52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1208" indent="-271208" algn="l" defTabSz="1084831" rtl="0" eaLnBrk="1" latinLnBrk="0" hangingPunct="1">
        <a:lnSpc>
          <a:spcPct val="90000"/>
        </a:lnSpc>
        <a:spcBef>
          <a:spcPts val="1187"/>
        </a:spcBef>
        <a:buFont typeface="Arial" panose="020B0604020202020204" pitchFamily="34" charset="0"/>
        <a:buChar char="•"/>
        <a:defRPr sz="3322" kern="1200">
          <a:solidFill>
            <a:schemeClr val="tx1"/>
          </a:solidFill>
          <a:latin typeface="+mn-lt"/>
          <a:ea typeface="+mn-ea"/>
          <a:cs typeface="+mn-cs"/>
        </a:defRPr>
      </a:lvl1pPr>
      <a:lvl2pPr marL="813623" indent="-271208" algn="l" defTabSz="1084831" rtl="0" eaLnBrk="1" latinLnBrk="0" hangingPunct="1">
        <a:lnSpc>
          <a:spcPct val="90000"/>
        </a:lnSpc>
        <a:spcBef>
          <a:spcPts val="593"/>
        </a:spcBef>
        <a:buFont typeface="Arial" panose="020B0604020202020204" pitchFamily="34" charset="0"/>
        <a:buChar char="•"/>
        <a:defRPr sz="2846" kern="1200">
          <a:solidFill>
            <a:schemeClr val="tx1"/>
          </a:solidFill>
          <a:latin typeface="+mn-lt"/>
          <a:ea typeface="+mn-ea"/>
          <a:cs typeface="+mn-cs"/>
        </a:defRPr>
      </a:lvl2pPr>
      <a:lvl3pPr marL="1356039" indent="-271208" algn="l" defTabSz="1084831" rtl="0" eaLnBrk="1" latinLnBrk="0" hangingPunct="1">
        <a:lnSpc>
          <a:spcPct val="90000"/>
        </a:lnSpc>
        <a:spcBef>
          <a:spcPts val="593"/>
        </a:spcBef>
        <a:buFont typeface="Arial" panose="020B0604020202020204" pitchFamily="34" charset="0"/>
        <a:buChar char="•"/>
        <a:defRPr sz="2372" kern="1200">
          <a:solidFill>
            <a:schemeClr val="tx1"/>
          </a:solidFill>
          <a:latin typeface="+mn-lt"/>
          <a:ea typeface="+mn-ea"/>
          <a:cs typeface="+mn-cs"/>
        </a:defRPr>
      </a:lvl3pPr>
      <a:lvl4pPr marL="1898453" indent="-271208" algn="l" defTabSz="1084831" rtl="0" eaLnBrk="1" latinLnBrk="0" hangingPunct="1">
        <a:lnSpc>
          <a:spcPct val="90000"/>
        </a:lnSpc>
        <a:spcBef>
          <a:spcPts val="593"/>
        </a:spcBef>
        <a:buFont typeface="Arial" panose="020B0604020202020204" pitchFamily="34" charset="0"/>
        <a:buChar char="•"/>
        <a:defRPr sz="2135" kern="1200">
          <a:solidFill>
            <a:schemeClr val="tx1"/>
          </a:solidFill>
          <a:latin typeface="+mn-lt"/>
          <a:ea typeface="+mn-ea"/>
          <a:cs typeface="+mn-cs"/>
        </a:defRPr>
      </a:lvl4pPr>
      <a:lvl5pPr marL="2440868" indent="-271208" algn="l" defTabSz="1084831" rtl="0" eaLnBrk="1" latinLnBrk="0" hangingPunct="1">
        <a:lnSpc>
          <a:spcPct val="90000"/>
        </a:lnSpc>
        <a:spcBef>
          <a:spcPts val="593"/>
        </a:spcBef>
        <a:buFont typeface="Arial" panose="020B0604020202020204" pitchFamily="34" charset="0"/>
        <a:buChar char="•"/>
        <a:defRPr sz="2135" kern="1200">
          <a:solidFill>
            <a:schemeClr val="tx1"/>
          </a:solidFill>
          <a:latin typeface="+mn-lt"/>
          <a:ea typeface="+mn-ea"/>
          <a:cs typeface="+mn-cs"/>
        </a:defRPr>
      </a:lvl5pPr>
      <a:lvl6pPr marL="2983284" indent="-271208" algn="l" defTabSz="1084831" rtl="0" eaLnBrk="1" latinLnBrk="0" hangingPunct="1">
        <a:lnSpc>
          <a:spcPct val="90000"/>
        </a:lnSpc>
        <a:spcBef>
          <a:spcPts val="593"/>
        </a:spcBef>
        <a:buFont typeface="Arial" panose="020B0604020202020204" pitchFamily="34" charset="0"/>
        <a:buChar char="•"/>
        <a:defRPr sz="2135" kern="1200">
          <a:solidFill>
            <a:schemeClr val="tx1"/>
          </a:solidFill>
          <a:latin typeface="+mn-lt"/>
          <a:ea typeface="+mn-ea"/>
          <a:cs typeface="+mn-cs"/>
        </a:defRPr>
      </a:lvl6pPr>
      <a:lvl7pPr marL="3525699" indent="-271208" algn="l" defTabSz="1084831" rtl="0" eaLnBrk="1" latinLnBrk="0" hangingPunct="1">
        <a:lnSpc>
          <a:spcPct val="90000"/>
        </a:lnSpc>
        <a:spcBef>
          <a:spcPts val="593"/>
        </a:spcBef>
        <a:buFont typeface="Arial" panose="020B0604020202020204" pitchFamily="34" charset="0"/>
        <a:buChar char="•"/>
        <a:defRPr sz="2135" kern="1200">
          <a:solidFill>
            <a:schemeClr val="tx1"/>
          </a:solidFill>
          <a:latin typeface="+mn-lt"/>
          <a:ea typeface="+mn-ea"/>
          <a:cs typeface="+mn-cs"/>
        </a:defRPr>
      </a:lvl7pPr>
      <a:lvl8pPr marL="4068114" indent="-271208" algn="l" defTabSz="1084831" rtl="0" eaLnBrk="1" latinLnBrk="0" hangingPunct="1">
        <a:lnSpc>
          <a:spcPct val="90000"/>
        </a:lnSpc>
        <a:spcBef>
          <a:spcPts val="593"/>
        </a:spcBef>
        <a:buFont typeface="Arial" panose="020B0604020202020204" pitchFamily="34" charset="0"/>
        <a:buChar char="•"/>
        <a:defRPr sz="2135" kern="1200">
          <a:solidFill>
            <a:schemeClr val="tx1"/>
          </a:solidFill>
          <a:latin typeface="+mn-lt"/>
          <a:ea typeface="+mn-ea"/>
          <a:cs typeface="+mn-cs"/>
        </a:defRPr>
      </a:lvl8pPr>
      <a:lvl9pPr marL="4610530" indent="-271208" algn="l" defTabSz="1084831" rtl="0" eaLnBrk="1" latinLnBrk="0" hangingPunct="1">
        <a:lnSpc>
          <a:spcPct val="90000"/>
        </a:lnSpc>
        <a:spcBef>
          <a:spcPts val="593"/>
        </a:spcBef>
        <a:buFont typeface="Arial" panose="020B0604020202020204" pitchFamily="34" charset="0"/>
        <a:buChar char="•"/>
        <a:defRPr sz="21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4831" rtl="0" eaLnBrk="1" latinLnBrk="0" hangingPunct="1">
        <a:defRPr sz="2135" kern="1200">
          <a:solidFill>
            <a:schemeClr val="tx1"/>
          </a:solidFill>
          <a:latin typeface="+mn-lt"/>
          <a:ea typeface="+mn-ea"/>
          <a:cs typeface="+mn-cs"/>
        </a:defRPr>
      </a:lvl1pPr>
      <a:lvl2pPr marL="542416" algn="l" defTabSz="1084831" rtl="0" eaLnBrk="1" latinLnBrk="0" hangingPunct="1">
        <a:defRPr sz="2135" kern="1200">
          <a:solidFill>
            <a:schemeClr val="tx1"/>
          </a:solidFill>
          <a:latin typeface="+mn-lt"/>
          <a:ea typeface="+mn-ea"/>
          <a:cs typeface="+mn-cs"/>
        </a:defRPr>
      </a:lvl2pPr>
      <a:lvl3pPr marL="1084831" algn="l" defTabSz="1084831" rtl="0" eaLnBrk="1" latinLnBrk="0" hangingPunct="1">
        <a:defRPr sz="2135" kern="1200">
          <a:solidFill>
            <a:schemeClr val="tx1"/>
          </a:solidFill>
          <a:latin typeface="+mn-lt"/>
          <a:ea typeface="+mn-ea"/>
          <a:cs typeface="+mn-cs"/>
        </a:defRPr>
      </a:lvl3pPr>
      <a:lvl4pPr marL="1627245" algn="l" defTabSz="1084831" rtl="0" eaLnBrk="1" latinLnBrk="0" hangingPunct="1">
        <a:defRPr sz="2135" kern="1200">
          <a:solidFill>
            <a:schemeClr val="tx1"/>
          </a:solidFill>
          <a:latin typeface="+mn-lt"/>
          <a:ea typeface="+mn-ea"/>
          <a:cs typeface="+mn-cs"/>
        </a:defRPr>
      </a:lvl4pPr>
      <a:lvl5pPr marL="2169661" algn="l" defTabSz="1084831" rtl="0" eaLnBrk="1" latinLnBrk="0" hangingPunct="1">
        <a:defRPr sz="2135" kern="1200">
          <a:solidFill>
            <a:schemeClr val="tx1"/>
          </a:solidFill>
          <a:latin typeface="+mn-lt"/>
          <a:ea typeface="+mn-ea"/>
          <a:cs typeface="+mn-cs"/>
        </a:defRPr>
      </a:lvl5pPr>
      <a:lvl6pPr marL="2712076" algn="l" defTabSz="1084831" rtl="0" eaLnBrk="1" latinLnBrk="0" hangingPunct="1">
        <a:defRPr sz="2135" kern="1200">
          <a:solidFill>
            <a:schemeClr val="tx1"/>
          </a:solidFill>
          <a:latin typeface="+mn-lt"/>
          <a:ea typeface="+mn-ea"/>
          <a:cs typeface="+mn-cs"/>
        </a:defRPr>
      </a:lvl6pPr>
      <a:lvl7pPr marL="3254491" algn="l" defTabSz="1084831" rtl="0" eaLnBrk="1" latinLnBrk="0" hangingPunct="1">
        <a:defRPr sz="2135" kern="1200">
          <a:solidFill>
            <a:schemeClr val="tx1"/>
          </a:solidFill>
          <a:latin typeface="+mn-lt"/>
          <a:ea typeface="+mn-ea"/>
          <a:cs typeface="+mn-cs"/>
        </a:defRPr>
      </a:lvl7pPr>
      <a:lvl8pPr marL="3796907" algn="l" defTabSz="1084831" rtl="0" eaLnBrk="1" latinLnBrk="0" hangingPunct="1">
        <a:defRPr sz="2135" kern="1200">
          <a:solidFill>
            <a:schemeClr val="tx1"/>
          </a:solidFill>
          <a:latin typeface="+mn-lt"/>
          <a:ea typeface="+mn-ea"/>
          <a:cs typeface="+mn-cs"/>
        </a:defRPr>
      </a:lvl8pPr>
      <a:lvl9pPr marL="4339322" algn="l" defTabSz="1084831" rtl="0" eaLnBrk="1" latinLnBrk="0" hangingPunct="1">
        <a:defRPr sz="21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1">
            <a:extLst>
              <a:ext uri="{FF2B5EF4-FFF2-40B4-BE49-F238E27FC236}">
                <a16:creationId xmlns:a16="http://schemas.microsoft.com/office/drawing/2014/main" id="{9B8BCEC3-E7E0-7C4A-87EC-9C488DBB22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8875" y="1857575"/>
            <a:ext cx="10687050" cy="3282950"/>
          </a:xfrm>
        </p:spPr>
        <p:txBody>
          <a:bodyPr/>
          <a:lstStyle/>
          <a:p>
            <a:r>
              <a:rPr lang="en-US" sz="10051" b="1" dirty="0">
                <a:solidFill>
                  <a:srgbClr val="373C55"/>
                </a:solidFill>
                <a:latin typeface="Helvetica" pitchFamily="2" charset="0"/>
              </a:rPr>
              <a:t>Headline</a:t>
            </a:r>
            <a:endParaRPr lang="en-US" dirty="0">
              <a:solidFill>
                <a:srgbClr val="373C55"/>
              </a:solidFill>
            </a:endParaRP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D55A5589-2E19-9A4E-AAAD-D167C77934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57525" y="5267129"/>
            <a:ext cx="9429750" cy="227667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5863" dirty="0">
                <a:solidFill>
                  <a:srgbClr val="373C55"/>
                </a:solidFill>
                <a:latin typeface="Helvetica" pitchFamily="2" charset="0"/>
              </a:rPr>
              <a:t>Text here.</a:t>
            </a:r>
          </a:p>
        </p:txBody>
      </p:sp>
    </p:spTree>
    <p:extLst>
      <p:ext uri="{BB962C8B-B14F-4D97-AF65-F5344CB8AC3E}">
        <p14:creationId xmlns:p14="http://schemas.microsoft.com/office/powerpoint/2010/main" val="797185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ight Arrow 43">
            <a:extLst>
              <a:ext uri="{FF2B5EF4-FFF2-40B4-BE49-F238E27FC236}">
                <a16:creationId xmlns:a16="http://schemas.microsoft.com/office/drawing/2014/main" id="{DF2EB1D7-D537-B049-B044-F428369F93BC}"/>
              </a:ext>
            </a:extLst>
          </p:cNvPr>
          <p:cNvSpPr/>
          <p:nvPr/>
        </p:nvSpPr>
        <p:spPr>
          <a:xfrm rot="16200000">
            <a:off x="1755718" y="3457015"/>
            <a:ext cx="3945182" cy="2333133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90"/>
          </a:p>
        </p:txBody>
      </p:sp>
      <p:sp>
        <p:nvSpPr>
          <p:cNvPr id="45" name="Right Arrow 44">
            <a:extLst>
              <a:ext uri="{FF2B5EF4-FFF2-40B4-BE49-F238E27FC236}">
                <a16:creationId xmlns:a16="http://schemas.microsoft.com/office/drawing/2014/main" id="{8A45FE5A-8376-5A4E-9AE7-CAD244E16C7B}"/>
              </a:ext>
            </a:extLst>
          </p:cNvPr>
          <p:cNvSpPr/>
          <p:nvPr/>
        </p:nvSpPr>
        <p:spPr>
          <a:xfrm>
            <a:off x="9225942" y="2377223"/>
            <a:ext cx="3945179" cy="2333132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90"/>
          </a:p>
        </p:txBody>
      </p:sp>
      <p:sp>
        <p:nvSpPr>
          <p:cNvPr id="46" name="Right Arrow 45">
            <a:extLst>
              <a:ext uri="{FF2B5EF4-FFF2-40B4-BE49-F238E27FC236}">
                <a16:creationId xmlns:a16="http://schemas.microsoft.com/office/drawing/2014/main" id="{37650B87-A743-0B4B-93CD-E9D52D078CF8}"/>
              </a:ext>
            </a:extLst>
          </p:cNvPr>
          <p:cNvSpPr/>
          <p:nvPr/>
        </p:nvSpPr>
        <p:spPr>
          <a:xfrm rot="10800000">
            <a:off x="8863731" y="4839587"/>
            <a:ext cx="3945179" cy="2333132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90"/>
          </a:p>
        </p:txBody>
      </p:sp>
      <p:sp>
        <p:nvSpPr>
          <p:cNvPr id="47" name="Right Arrow 46">
            <a:extLst>
              <a:ext uri="{FF2B5EF4-FFF2-40B4-BE49-F238E27FC236}">
                <a16:creationId xmlns:a16="http://schemas.microsoft.com/office/drawing/2014/main" id="{5CA519E2-749A-1E49-8E72-C9AF1F7E13D1}"/>
              </a:ext>
            </a:extLst>
          </p:cNvPr>
          <p:cNvSpPr/>
          <p:nvPr/>
        </p:nvSpPr>
        <p:spPr>
          <a:xfrm rot="16200000">
            <a:off x="4622605" y="3457015"/>
            <a:ext cx="3945182" cy="2333133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90"/>
          </a:p>
        </p:txBody>
      </p:sp>
    </p:spTree>
    <p:extLst>
      <p:ext uri="{BB962C8B-B14F-4D97-AF65-F5344CB8AC3E}">
        <p14:creationId xmlns:p14="http://schemas.microsoft.com/office/powerpoint/2010/main" val="3900461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5" id="{D5ED83C7-D37F-6C49-BABE-20461DE5FA2C}" vid="{65C06711-62AF-9148-A9F2-3E8F8BB537A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</Words>
  <Application>Microsoft Macintosh PowerPoint</Application>
  <PresentationFormat>Custom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Office Theme</vt:lpstr>
      <vt:lpstr>Headline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</dc:title>
  <dc:creator>Eichacker, Philip</dc:creator>
  <cp:lastModifiedBy>Philip Eichacker</cp:lastModifiedBy>
  <cp:revision>2</cp:revision>
  <dcterms:created xsi:type="dcterms:W3CDTF">2023-08-14T18:02:19Z</dcterms:created>
  <dcterms:modified xsi:type="dcterms:W3CDTF">2025-10-22T17:33:03Z</dcterms:modified>
</cp:coreProperties>
</file>