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  <p:sldId id="259" r:id="rId3"/>
  </p:sldIdLst>
  <p:sldSz cx="10058400" cy="7772400"/>
  <p:notesSz cx="9144000" cy="6858000"/>
  <p:defaultTextStyle>
    <a:defPPr>
      <a:defRPr lang="en-US"/>
    </a:defPPr>
    <a:lvl1pPr marL="0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1pPr>
    <a:lvl2pPr marL="318301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2pPr>
    <a:lvl3pPr marL="636602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3pPr>
    <a:lvl4pPr marL="954902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4pPr>
    <a:lvl5pPr marL="1273202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5pPr>
    <a:lvl6pPr marL="1591503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6pPr>
    <a:lvl7pPr marL="1909804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7pPr>
    <a:lvl8pPr marL="2228105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8pPr>
    <a:lvl9pPr marL="2546406" algn="l" defTabSz="318301" rtl="0" eaLnBrk="1" latinLnBrk="0" hangingPunct="1">
      <a:defRPr sz="125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3C55"/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55"/>
    <p:restoredTop sz="96327"/>
  </p:normalViewPr>
  <p:slideViewPr>
    <p:cSldViewPr snapToGrid="0" snapToObjects="1">
      <p:cViewPr varScale="1">
        <p:scale>
          <a:sx n="113" d="100"/>
          <a:sy n="113" d="100"/>
        </p:scale>
        <p:origin x="2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3"/>
            <a:ext cx="8549640" cy="2705946"/>
          </a:xfrm>
        </p:spPr>
        <p:txBody>
          <a:bodyPr anchor="b"/>
          <a:lstStyle>
            <a:lvl1pPr algn="ctr">
              <a:defRPr sz="46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2"/>
            <a:ext cx="7543800" cy="1876530"/>
          </a:xfrm>
        </p:spPr>
        <p:txBody>
          <a:bodyPr/>
          <a:lstStyle>
            <a:lvl1pPr marL="0" indent="0" algn="ctr">
              <a:buNone/>
              <a:defRPr sz="1842"/>
            </a:lvl1pPr>
            <a:lvl2pPr marL="350997" indent="0" algn="ctr">
              <a:buNone/>
              <a:defRPr sz="1535"/>
            </a:lvl2pPr>
            <a:lvl3pPr marL="701994" indent="0" algn="ctr">
              <a:buNone/>
              <a:defRPr sz="1382"/>
            </a:lvl3pPr>
            <a:lvl4pPr marL="1052990" indent="0" algn="ctr">
              <a:buNone/>
              <a:defRPr sz="1228"/>
            </a:lvl4pPr>
            <a:lvl5pPr marL="1403988" indent="0" algn="ctr">
              <a:buNone/>
              <a:defRPr sz="1228"/>
            </a:lvl5pPr>
            <a:lvl6pPr marL="1754984" indent="0" algn="ctr">
              <a:buNone/>
              <a:defRPr sz="1228"/>
            </a:lvl6pPr>
            <a:lvl7pPr marL="2105981" indent="0" algn="ctr">
              <a:buNone/>
              <a:defRPr sz="1228"/>
            </a:lvl7pPr>
            <a:lvl8pPr marL="2456979" indent="0" algn="ctr">
              <a:buNone/>
              <a:defRPr sz="1228"/>
            </a:lvl8pPr>
            <a:lvl9pPr marL="2807975" indent="0" algn="ctr">
              <a:buNone/>
              <a:defRPr sz="122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0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8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11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7" y="413811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6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6"/>
            <a:ext cx="8675370" cy="3233102"/>
          </a:xfrm>
        </p:spPr>
        <p:txBody>
          <a:bodyPr anchor="b"/>
          <a:lstStyle>
            <a:lvl1pPr>
              <a:defRPr sz="46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6"/>
            <a:ext cx="8675370" cy="1700212"/>
          </a:xfrm>
        </p:spPr>
        <p:txBody>
          <a:bodyPr/>
          <a:lstStyle>
            <a:lvl1pPr marL="0" indent="0">
              <a:buNone/>
              <a:defRPr sz="1842">
                <a:solidFill>
                  <a:schemeClr val="tx1"/>
                </a:solidFill>
              </a:defRPr>
            </a:lvl1pPr>
            <a:lvl2pPr marL="350997" indent="0">
              <a:buNone/>
              <a:defRPr sz="1535">
                <a:solidFill>
                  <a:schemeClr val="tx1">
                    <a:tint val="75000"/>
                  </a:schemeClr>
                </a:solidFill>
              </a:defRPr>
            </a:lvl2pPr>
            <a:lvl3pPr marL="701994" indent="0">
              <a:buNone/>
              <a:defRPr sz="1382">
                <a:solidFill>
                  <a:schemeClr val="tx1">
                    <a:tint val="75000"/>
                  </a:schemeClr>
                </a:solidFill>
              </a:defRPr>
            </a:lvl3pPr>
            <a:lvl4pPr marL="1052990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4pPr>
            <a:lvl5pPr marL="1403988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5pPr>
            <a:lvl6pPr marL="1754984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6pPr>
            <a:lvl7pPr marL="2105981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7pPr>
            <a:lvl8pPr marL="2456979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8pPr>
            <a:lvl9pPr marL="2807975" indent="0">
              <a:buNone/>
              <a:defRPr sz="12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3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3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20"/>
            <a:ext cx="4255174" cy="933767"/>
          </a:xfrm>
        </p:spPr>
        <p:txBody>
          <a:bodyPr anchor="b"/>
          <a:lstStyle>
            <a:lvl1pPr marL="0" indent="0">
              <a:buNone/>
              <a:defRPr sz="1842" b="1"/>
            </a:lvl1pPr>
            <a:lvl2pPr marL="350997" indent="0">
              <a:buNone/>
              <a:defRPr sz="1535" b="1"/>
            </a:lvl2pPr>
            <a:lvl3pPr marL="701994" indent="0">
              <a:buNone/>
              <a:defRPr sz="1382" b="1"/>
            </a:lvl3pPr>
            <a:lvl4pPr marL="1052990" indent="0">
              <a:buNone/>
              <a:defRPr sz="1228" b="1"/>
            </a:lvl4pPr>
            <a:lvl5pPr marL="1403988" indent="0">
              <a:buNone/>
              <a:defRPr sz="1228" b="1"/>
            </a:lvl5pPr>
            <a:lvl6pPr marL="1754984" indent="0">
              <a:buNone/>
              <a:defRPr sz="1228" b="1"/>
            </a:lvl6pPr>
            <a:lvl7pPr marL="2105981" indent="0">
              <a:buNone/>
              <a:defRPr sz="1228" b="1"/>
            </a:lvl7pPr>
            <a:lvl8pPr marL="2456979" indent="0">
              <a:buNone/>
              <a:defRPr sz="1228" b="1"/>
            </a:lvl8pPr>
            <a:lvl9pPr marL="2807975" indent="0">
              <a:buNone/>
              <a:defRPr sz="12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7" y="1905320"/>
            <a:ext cx="4276130" cy="933767"/>
          </a:xfrm>
        </p:spPr>
        <p:txBody>
          <a:bodyPr anchor="b"/>
          <a:lstStyle>
            <a:lvl1pPr marL="0" indent="0">
              <a:buNone/>
              <a:defRPr sz="1842" b="1"/>
            </a:lvl1pPr>
            <a:lvl2pPr marL="350997" indent="0">
              <a:buNone/>
              <a:defRPr sz="1535" b="1"/>
            </a:lvl2pPr>
            <a:lvl3pPr marL="701994" indent="0">
              <a:buNone/>
              <a:defRPr sz="1382" b="1"/>
            </a:lvl3pPr>
            <a:lvl4pPr marL="1052990" indent="0">
              <a:buNone/>
              <a:defRPr sz="1228" b="1"/>
            </a:lvl4pPr>
            <a:lvl5pPr marL="1403988" indent="0">
              <a:buNone/>
              <a:defRPr sz="1228" b="1"/>
            </a:lvl5pPr>
            <a:lvl6pPr marL="1754984" indent="0">
              <a:buNone/>
              <a:defRPr sz="1228" b="1"/>
            </a:lvl6pPr>
            <a:lvl7pPr marL="2105981" indent="0">
              <a:buNone/>
              <a:defRPr sz="1228" b="1"/>
            </a:lvl7pPr>
            <a:lvl8pPr marL="2456979" indent="0">
              <a:buNone/>
              <a:defRPr sz="1228" b="1"/>
            </a:lvl8pPr>
            <a:lvl9pPr marL="2807975" indent="0">
              <a:buNone/>
              <a:defRPr sz="12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7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3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8" y="518160"/>
            <a:ext cx="3244096" cy="1813560"/>
          </a:xfrm>
        </p:spPr>
        <p:txBody>
          <a:bodyPr anchor="b"/>
          <a:lstStyle>
            <a:lvl1pPr>
              <a:defRPr sz="2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1" y="1119084"/>
            <a:ext cx="5092065" cy="5523441"/>
          </a:xfrm>
        </p:spPr>
        <p:txBody>
          <a:bodyPr/>
          <a:lstStyle>
            <a:lvl1pPr>
              <a:defRPr sz="2456"/>
            </a:lvl1pPr>
            <a:lvl2pPr>
              <a:defRPr sz="2150"/>
            </a:lvl2pPr>
            <a:lvl3pPr>
              <a:defRPr sz="1842"/>
            </a:lvl3pPr>
            <a:lvl4pPr>
              <a:defRPr sz="1535"/>
            </a:lvl4pPr>
            <a:lvl5pPr>
              <a:defRPr sz="1535"/>
            </a:lvl5pPr>
            <a:lvl6pPr>
              <a:defRPr sz="1535"/>
            </a:lvl6pPr>
            <a:lvl7pPr>
              <a:defRPr sz="1535"/>
            </a:lvl7pPr>
            <a:lvl8pPr>
              <a:defRPr sz="1535"/>
            </a:lvl8pPr>
            <a:lvl9pPr>
              <a:defRPr sz="15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8" y="2331722"/>
            <a:ext cx="3244096" cy="4319800"/>
          </a:xfrm>
        </p:spPr>
        <p:txBody>
          <a:bodyPr/>
          <a:lstStyle>
            <a:lvl1pPr marL="0" indent="0">
              <a:buNone/>
              <a:defRPr sz="1228"/>
            </a:lvl1pPr>
            <a:lvl2pPr marL="350997" indent="0">
              <a:buNone/>
              <a:defRPr sz="1075"/>
            </a:lvl2pPr>
            <a:lvl3pPr marL="701994" indent="0">
              <a:buNone/>
              <a:defRPr sz="921"/>
            </a:lvl3pPr>
            <a:lvl4pPr marL="1052990" indent="0">
              <a:buNone/>
              <a:defRPr sz="768"/>
            </a:lvl4pPr>
            <a:lvl5pPr marL="1403988" indent="0">
              <a:buNone/>
              <a:defRPr sz="768"/>
            </a:lvl5pPr>
            <a:lvl6pPr marL="1754984" indent="0">
              <a:buNone/>
              <a:defRPr sz="768"/>
            </a:lvl6pPr>
            <a:lvl7pPr marL="2105981" indent="0">
              <a:buNone/>
              <a:defRPr sz="768"/>
            </a:lvl7pPr>
            <a:lvl8pPr marL="2456979" indent="0">
              <a:buNone/>
              <a:defRPr sz="768"/>
            </a:lvl8pPr>
            <a:lvl9pPr marL="2807975" indent="0">
              <a:buNone/>
              <a:defRPr sz="7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9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8" y="518160"/>
            <a:ext cx="3244096" cy="1813560"/>
          </a:xfrm>
        </p:spPr>
        <p:txBody>
          <a:bodyPr anchor="b"/>
          <a:lstStyle>
            <a:lvl1pPr>
              <a:defRPr sz="24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1" y="1119084"/>
            <a:ext cx="5092065" cy="5523441"/>
          </a:xfrm>
        </p:spPr>
        <p:txBody>
          <a:bodyPr anchor="t"/>
          <a:lstStyle>
            <a:lvl1pPr marL="0" indent="0">
              <a:buNone/>
              <a:defRPr sz="2456"/>
            </a:lvl1pPr>
            <a:lvl2pPr marL="350997" indent="0">
              <a:buNone/>
              <a:defRPr sz="2150"/>
            </a:lvl2pPr>
            <a:lvl3pPr marL="701994" indent="0">
              <a:buNone/>
              <a:defRPr sz="1842"/>
            </a:lvl3pPr>
            <a:lvl4pPr marL="1052990" indent="0">
              <a:buNone/>
              <a:defRPr sz="1535"/>
            </a:lvl4pPr>
            <a:lvl5pPr marL="1403988" indent="0">
              <a:buNone/>
              <a:defRPr sz="1535"/>
            </a:lvl5pPr>
            <a:lvl6pPr marL="1754984" indent="0">
              <a:buNone/>
              <a:defRPr sz="1535"/>
            </a:lvl6pPr>
            <a:lvl7pPr marL="2105981" indent="0">
              <a:buNone/>
              <a:defRPr sz="1535"/>
            </a:lvl7pPr>
            <a:lvl8pPr marL="2456979" indent="0">
              <a:buNone/>
              <a:defRPr sz="1535"/>
            </a:lvl8pPr>
            <a:lvl9pPr marL="2807975" indent="0">
              <a:buNone/>
              <a:defRPr sz="153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8" y="2331722"/>
            <a:ext cx="3244096" cy="4319800"/>
          </a:xfrm>
        </p:spPr>
        <p:txBody>
          <a:bodyPr/>
          <a:lstStyle>
            <a:lvl1pPr marL="0" indent="0">
              <a:buNone/>
              <a:defRPr sz="1228"/>
            </a:lvl1pPr>
            <a:lvl2pPr marL="350997" indent="0">
              <a:buNone/>
              <a:defRPr sz="1075"/>
            </a:lvl2pPr>
            <a:lvl3pPr marL="701994" indent="0">
              <a:buNone/>
              <a:defRPr sz="921"/>
            </a:lvl3pPr>
            <a:lvl4pPr marL="1052990" indent="0">
              <a:buNone/>
              <a:defRPr sz="768"/>
            </a:lvl4pPr>
            <a:lvl5pPr marL="1403988" indent="0">
              <a:buNone/>
              <a:defRPr sz="768"/>
            </a:lvl5pPr>
            <a:lvl6pPr marL="1754984" indent="0">
              <a:buNone/>
              <a:defRPr sz="768"/>
            </a:lvl6pPr>
            <a:lvl7pPr marL="2105981" indent="0">
              <a:buNone/>
              <a:defRPr sz="768"/>
            </a:lvl7pPr>
            <a:lvl8pPr marL="2456979" indent="0">
              <a:buNone/>
              <a:defRPr sz="768"/>
            </a:lvl8pPr>
            <a:lvl9pPr marL="2807975" indent="0">
              <a:buNone/>
              <a:defRPr sz="76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1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3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rectangular frame with blue lines&#10;&#10;Description automatically generated">
            <a:extLst>
              <a:ext uri="{FF2B5EF4-FFF2-40B4-BE49-F238E27FC236}">
                <a16:creationId xmlns:a16="http://schemas.microsoft.com/office/drawing/2014/main" id="{8F9076D8-A5CF-6662-865E-21CC68B12FE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10058401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01994" rtl="0" eaLnBrk="1" latinLnBrk="0" hangingPunct="1">
        <a:lnSpc>
          <a:spcPct val="90000"/>
        </a:lnSpc>
        <a:spcBef>
          <a:spcPct val="0"/>
        </a:spcBef>
        <a:buNone/>
        <a:defRPr sz="33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499" indent="-175499" algn="l" defTabSz="701994" rtl="0" eaLnBrk="1" latinLnBrk="0" hangingPunct="1">
        <a:lnSpc>
          <a:spcPct val="90000"/>
        </a:lnSpc>
        <a:spcBef>
          <a:spcPts val="768"/>
        </a:spcBef>
        <a:buFont typeface="Arial" panose="020B0604020202020204" pitchFamily="34" charset="0"/>
        <a:buChar char="•"/>
        <a:defRPr sz="2150" kern="1200">
          <a:solidFill>
            <a:schemeClr val="tx1"/>
          </a:solidFill>
          <a:latin typeface="+mn-lt"/>
          <a:ea typeface="+mn-ea"/>
          <a:cs typeface="+mn-cs"/>
        </a:defRPr>
      </a:lvl1pPr>
      <a:lvl2pPr marL="526495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842" kern="1200">
          <a:solidFill>
            <a:schemeClr val="tx1"/>
          </a:solidFill>
          <a:latin typeface="+mn-lt"/>
          <a:ea typeface="+mn-ea"/>
          <a:cs typeface="+mn-cs"/>
        </a:defRPr>
      </a:lvl2pPr>
      <a:lvl3pPr marL="877493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535" kern="1200">
          <a:solidFill>
            <a:schemeClr val="tx1"/>
          </a:solidFill>
          <a:latin typeface="+mn-lt"/>
          <a:ea typeface="+mn-ea"/>
          <a:cs typeface="+mn-cs"/>
        </a:defRPr>
      </a:lvl3pPr>
      <a:lvl4pPr marL="1228489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4pPr>
      <a:lvl5pPr marL="1579486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5pPr>
      <a:lvl6pPr marL="1930483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6pPr>
      <a:lvl7pPr marL="2281480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7pPr>
      <a:lvl8pPr marL="2632477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8pPr>
      <a:lvl9pPr marL="2983474" indent="-175499" algn="l" defTabSz="701994" rtl="0" eaLnBrk="1" latinLnBrk="0" hangingPunct="1">
        <a:lnSpc>
          <a:spcPct val="90000"/>
        </a:lnSpc>
        <a:spcBef>
          <a:spcPts val="384"/>
        </a:spcBef>
        <a:buFont typeface="Arial" panose="020B0604020202020204" pitchFamily="34" charset="0"/>
        <a:buChar char="•"/>
        <a:defRPr sz="13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1pPr>
      <a:lvl2pPr marL="350997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2pPr>
      <a:lvl3pPr marL="701994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3pPr>
      <a:lvl4pPr marL="1052990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4pPr>
      <a:lvl5pPr marL="1403988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5pPr>
      <a:lvl6pPr marL="1754984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6pPr>
      <a:lvl7pPr marL="2105981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7pPr>
      <a:lvl8pPr marL="2456979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8pPr>
      <a:lvl9pPr marL="2807975" algn="l" defTabSz="701994" rtl="0" eaLnBrk="1" latinLnBrk="0" hangingPunct="1">
        <a:defRPr sz="13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2BDF797D-8A98-CB43-A7DC-D0C7F4D6C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625" y="1833972"/>
            <a:ext cx="6915150" cy="2124262"/>
          </a:xfrm>
          <a:noFill/>
        </p:spPr>
        <p:txBody>
          <a:bodyPr/>
          <a:lstStyle/>
          <a:p>
            <a:r>
              <a:rPr lang="en-US" sz="6504" b="1" dirty="0">
                <a:solidFill>
                  <a:srgbClr val="373C55"/>
                </a:solidFill>
                <a:latin typeface="Helvetica" pitchFamily="2" charset="0"/>
              </a:rPr>
              <a:t>Headline</a:t>
            </a:r>
            <a:endParaRPr lang="en-US" dirty="0">
              <a:solidFill>
                <a:srgbClr val="373C55"/>
              </a:solidFill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5DA4FCC5-5CA6-CF43-8C4B-08F9C2402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8399" y="4040155"/>
            <a:ext cx="6101603" cy="147314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794" dirty="0">
                <a:solidFill>
                  <a:srgbClr val="373C55"/>
                </a:solidFill>
                <a:latin typeface="Helvetica" pitchFamily="2" charset="0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473510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>
            <a:extLst>
              <a:ext uri="{FF2B5EF4-FFF2-40B4-BE49-F238E27FC236}">
                <a16:creationId xmlns:a16="http://schemas.microsoft.com/office/drawing/2014/main" id="{1B72CC92-5E43-CE47-87B5-E7832ADA8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1017" y="7343372"/>
            <a:ext cx="1016368" cy="280378"/>
          </a:xfrm>
          <a:prstGeom prst="rect">
            <a:avLst/>
          </a:prstGeom>
        </p:spPr>
      </p:pic>
      <p:sp>
        <p:nvSpPr>
          <p:cNvPr id="44" name="Right Arrow 43">
            <a:extLst>
              <a:ext uri="{FF2B5EF4-FFF2-40B4-BE49-F238E27FC236}">
                <a16:creationId xmlns:a16="http://schemas.microsoft.com/office/drawing/2014/main" id="{DF2EB1D7-D537-B049-B044-F428369F93BC}"/>
              </a:ext>
            </a:extLst>
          </p:cNvPr>
          <p:cNvSpPr/>
          <p:nvPr/>
        </p:nvSpPr>
        <p:spPr>
          <a:xfrm rot="16200000">
            <a:off x="1136053" y="2868904"/>
            <a:ext cx="2552765" cy="1509674"/>
          </a:xfrm>
          <a:prstGeom prst="rightArrow">
            <a:avLst/>
          </a:prstGeom>
          <a:solidFill>
            <a:srgbClr val="373C55"/>
          </a:solidFill>
          <a:ln>
            <a:solidFill>
              <a:srgbClr val="373C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8" dirty="0">
              <a:solidFill>
                <a:srgbClr val="FF0000"/>
              </a:solidFill>
            </a:endParaRPr>
          </a:p>
        </p:txBody>
      </p:sp>
      <p:sp>
        <p:nvSpPr>
          <p:cNvPr id="45" name="Right Arrow 44">
            <a:extLst>
              <a:ext uri="{FF2B5EF4-FFF2-40B4-BE49-F238E27FC236}">
                <a16:creationId xmlns:a16="http://schemas.microsoft.com/office/drawing/2014/main" id="{8A45FE5A-8376-5A4E-9AE7-CAD244E16C7B}"/>
              </a:ext>
            </a:extLst>
          </p:cNvPr>
          <p:cNvSpPr/>
          <p:nvPr/>
        </p:nvSpPr>
        <p:spPr>
          <a:xfrm>
            <a:off x="5969727" y="2170215"/>
            <a:ext cx="2552763" cy="1509674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8"/>
          </a:p>
        </p:txBody>
      </p:sp>
      <p:sp>
        <p:nvSpPr>
          <p:cNvPr id="46" name="Right Arrow 45">
            <a:extLst>
              <a:ext uri="{FF2B5EF4-FFF2-40B4-BE49-F238E27FC236}">
                <a16:creationId xmlns:a16="http://schemas.microsoft.com/office/drawing/2014/main" id="{37650B87-A743-0B4B-93CD-E9D52D078CF8}"/>
              </a:ext>
            </a:extLst>
          </p:cNvPr>
          <p:cNvSpPr/>
          <p:nvPr/>
        </p:nvSpPr>
        <p:spPr>
          <a:xfrm rot="10800000">
            <a:off x="5735356" y="3763509"/>
            <a:ext cx="2552763" cy="1509674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8"/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5CA519E2-749A-1E49-8E72-C9AF1F7E13D1}"/>
              </a:ext>
            </a:extLst>
          </p:cNvPr>
          <p:cNvSpPr/>
          <p:nvPr/>
        </p:nvSpPr>
        <p:spPr>
          <a:xfrm rot="16200000">
            <a:off x="2991097" y="2868904"/>
            <a:ext cx="2552765" cy="1509674"/>
          </a:xfrm>
          <a:prstGeom prst="rightArrow">
            <a:avLst/>
          </a:prstGeom>
          <a:solidFill>
            <a:srgbClr val="373C5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8"/>
          </a:p>
        </p:txBody>
      </p:sp>
    </p:spTree>
    <p:extLst>
      <p:ext uri="{BB962C8B-B14F-4D97-AF65-F5344CB8AC3E}">
        <p14:creationId xmlns:p14="http://schemas.microsoft.com/office/powerpoint/2010/main" val="3900461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4" id="{B0EA0678-976B-5D46-A2BD-9A6A39056CDF}" vid="{72733D70-D18D-114C-82AF-444DA23CDD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2023-08-14T18:01:09Z</dcterms:created>
  <dcterms:modified xsi:type="dcterms:W3CDTF">2025-10-21T20:53:31Z</dcterms:modified>
</cp:coreProperties>
</file>