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9260800" cy="21945600"/>
  <p:notesSz cx="9144000" cy="6858000"/>
  <p:defaultTextStyle>
    <a:defPPr>
      <a:defRPr lang="en-US"/>
    </a:defPPr>
    <a:lvl1pPr marL="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1pPr>
    <a:lvl2pPr marL="881710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2pPr>
    <a:lvl3pPr marL="1763419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3pPr>
    <a:lvl4pPr marL="264512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4pPr>
    <a:lvl5pPr marL="352683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5pPr>
    <a:lvl6pPr marL="440854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6pPr>
    <a:lvl7pPr marL="529025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7pPr>
    <a:lvl8pPr marL="6171968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8pPr>
    <a:lvl9pPr marL="7053677" algn="l" defTabSz="881710" rtl="0" eaLnBrk="1" latinLnBrk="0" hangingPunct="1">
      <a:defRPr sz="34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40" d="100"/>
          <a:sy n="40" d="100"/>
        </p:scale>
        <p:origin x="18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3591564"/>
            <a:ext cx="24871680" cy="7640320"/>
          </a:xfrm>
        </p:spPr>
        <p:txBody>
          <a:bodyPr anchor="b"/>
          <a:lstStyle>
            <a:lvl1pPr algn="ctr"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1526524"/>
            <a:ext cx="21945600" cy="5298439"/>
          </a:xfrm>
        </p:spPr>
        <p:txBody>
          <a:bodyPr/>
          <a:lstStyle>
            <a:lvl1pPr marL="0" indent="0" algn="ctr">
              <a:buNone/>
              <a:defRPr sz="6625"/>
            </a:lvl1pPr>
            <a:lvl2pPr marL="1262240" indent="0" algn="ctr">
              <a:buNone/>
              <a:defRPr sz="5520"/>
            </a:lvl2pPr>
            <a:lvl3pPr marL="2524478" indent="0" algn="ctr">
              <a:buNone/>
              <a:defRPr sz="4970"/>
            </a:lvl3pPr>
            <a:lvl4pPr marL="3786717" indent="0" algn="ctr">
              <a:buNone/>
              <a:defRPr sz="4417"/>
            </a:lvl4pPr>
            <a:lvl5pPr marL="5048957" indent="0" algn="ctr">
              <a:buNone/>
              <a:defRPr sz="4417"/>
            </a:lvl5pPr>
            <a:lvl6pPr marL="6311195" indent="0" algn="ctr">
              <a:buNone/>
              <a:defRPr sz="4417"/>
            </a:lvl6pPr>
            <a:lvl7pPr marL="7573435" indent="0" algn="ctr">
              <a:buNone/>
              <a:defRPr sz="4417"/>
            </a:lvl7pPr>
            <a:lvl8pPr marL="8835675" indent="0" algn="ctr">
              <a:buNone/>
              <a:defRPr sz="4417"/>
            </a:lvl8pPr>
            <a:lvl9pPr marL="10097914" indent="0" algn="ctr">
              <a:buNone/>
              <a:defRPr sz="441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1" y="1168404"/>
            <a:ext cx="6309361" cy="185978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3" y="1168404"/>
            <a:ext cx="18562321" cy="18597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3" y="5471168"/>
            <a:ext cx="25237440" cy="9128759"/>
          </a:xfrm>
        </p:spPr>
        <p:txBody>
          <a:bodyPr anchor="b"/>
          <a:lstStyle>
            <a:lvl1pPr>
              <a:defRPr sz="165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3" y="14686291"/>
            <a:ext cx="25237440" cy="4800599"/>
          </a:xfrm>
        </p:spPr>
        <p:txBody>
          <a:bodyPr/>
          <a:lstStyle>
            <a:lvl1pPr marL="0" indent="0">
              <a:buNone/>
              <a:defRPr sz="6625">
                <a:solidFill>
                  <a:schemeClr val="tx1"/>
                </a:solidFill>
              </a:defRPr>
            </a:lvl1pPr>
            <a:lvl2pPr marL="126224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2pPr>
            <a:lvl3pPr marL="2524478" indent="0">
              <a:buNone/>
              <a:defRPr sz="4970">
                <a:solidFill>
                  <a:schemeClr val="tx1">
                    <a:tint val="75000"/>
                  </a:schemeClr>
                </a:solidFill>
              </a:defRPr>
            </a:lvl3pPr>
            <a:lvl4pPr marL="378671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4pPr>
            <a:lvl5pPr marL="5048957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5pPr>
            <a:lvl6pPr marL="631119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6pPr>
            <a:lvl7pPr marL="757343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7pPr>
            <a:lvl8pPr marL="8835675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8pPr>
            <a:lvl9pPr marL="10097914" indent="0">
              <a:buNone/>
              <a:defRPr sz="4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5842003"/>
            <a:ext cx="12435840" cy="13924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2" y="1168408"/>
            <a:ext cx="25237440" cy="42418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3" y="5379724"/>
            <a:ext cx="12378688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3" y="8016240"/>
            <a:ext cx="12378688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3" y="5379724"/>
            <a:ext cx="12439652" cy="2636519"/>
          </a:xfrm>
        </p:spPr>
        <p:txBody>
          <a:bodyPr anchor="b"/>
          <a:lstStyle>
            <a:lvl1pPr marL="0" indent="0">
              <a:buNone/>
              <a:defRPr sz="6625" b="1"/>
            </a:lvl1pPr>
            <a:lvl2pPr marL="1262240" indent="0">
              <a:buNone/>
              <a:defRPr sz="5520" b="1"/>
            </a:lvl2pPr>
            <a:lvl3pPr marL="2524478" indent="0">
              <a:buNone/>
              <a:defRPr sz="4970" b="1"/>
            </a:lvl3pPr>
            <a:lvl4pPr marL="3786717" indent="0">
              <a:buNone/>
              <a:defRPr sz="4417" b="1"/>
            </a:lvl4pPr>
            <a:lvl5pPr marL="5048957" indent="0">
              <a:buNone/>
              <a:defRPr sz="4417" b="1"/>
            </a:lvl5pPr>
            <a:lvl6pPr marL="6311195" indent="0">
              <a:buNone/>
              <a:defRPr sz="4417" b="1"/>
            </a:lvl6pPr>
            <a:lvl7pPr marL="7573435" indent="0">
              <a:buNone/>
              <a:defRPr sz="4417" b="1"/>
            </a:lvl7pPr>
            <a:lvl8pPr marL="8835675" indent="0">
              <a:buNone/>
              <a:defRPr sz="4417" b="1"/>
            </a:lvl8pPr>
            <a:lvl9pPr marL="10097914" indent="0">
              <a:buNone/>
              <a:defRPr sz="441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3" y="8016240"/>
            <a:ext cx="12439652" cy="11790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3" y="3159767"/>
            <a:ext cx="14813280" cy="15595600"/>
          </a:xfrm>
        </p:spPr>
        <p:txBody>
          <a:bodyPr/>
          <a:lstStyle>
            <a:lvl1pPr>
              <a:defRPr sz="8833"/>
            </a:lvl1pPr>
            <a:lvl2pPr>
              <a:defRPr sz="7729"/>
            </a:lvl2pPr>
            <a:lvl3pPr>
              <a:defRPr sz="6625"/>
            </a:lvl3pPr>
            <a:lvl4pPr>
              <a:defRPr sz="5520"/>
            </a:lvl4pPr>
            <a:lvl5pPr>
              <a:defRPr sz="5520"/>
            </a:lvl5pPr>
            <a:lvl6pPr>
              <a:defRPr sz="5520"/>
            </a:lvl6pPr>
            <a:lvl7pPr>
              <a:defRPr sz="5520"/>
            </a:lvl7pPr>
            <a:lvl8pPr>
              <a:defRPr sz="5520"/>
            </a:lvl8pPr>
            <a:lvl9pPr>
              <a:defRPr sz="55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5" y="1463040"/>
            <a:ext cx="9437371" cy="5120640"/>
          </a:xfrm>
        </p:spPr>
        <p:txBody>
          <a:bodyPr anchor="b"/>
          <a:lstStyle>
            <a:lvl1pPr>
              <a:defRPr sz="8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3" y="3159767"/>
            <a:ext cx="14813280" cy="15595600"/>
          </a:xfrm>
        </p:spPr>
        <p:txBody>
          <a:bodyPr anchor="t"/>
          <a:lstStyle>
            <a:lvl1pPr marL="0" indent="0">
              <a:buNone/>
              <a:defRPr sz="8833"/>
            </a:lvl1pPr>
            <a:lvl2pPr marL="1262240" indent="0">
              <a:buNone/>
              <a:defRPr sz="7729"/>
            </a:lvl2pPr>
            <a:lvl3pPr marL="2524478" indent="0">
              <a:buNone/>
              <a:defRPr sz="6625"/>
            </a:lvl3pPr>
            <a:lvl4pPr marL="3786717" indent="0">
              <a:buNone/>
              <a:defRPr sz="5520"/>
            </a:lvl4pPr>
            <a:lvl5pPr marL="5048957" indent="0">
              <a:buNone/>
              <a:defRPr sz="5520"/>
            </a:lvl5pPr>
            <a:lvl6pPr marL="6311195" indent="0">
              <a:buNone/>
              <a:defRPr sz="5520"/>
            </a:lvl6pPr>
            <a:lvl7pPr marL="7573435" indent="0">
              <a:buNone/>
              <a:defRPr sz="5520"/>
            </a:lvl7pPr>
            <a:lvl8pPr marL="8835675" indent="0">
              <a:buNone/>
              <a:defRPr sz="5520"/>
            </a:lvl8pPr>
            <a:lvl9pPr marL="10097914" indent="0">
              <a:buNone/>
              <a:defRPr sz="55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5" y="6583682"/>
            <a:ext cx="9437371" cy="12197083"/>
          </a:xfrm>
        </p:spPr>
        <p:txBody>
          <a:bodyPr/>
          <a:lstStyle>
            <a:lvl1pPr marL="0" indent="0">
              <a:buNone/>
              <a:defRPr sz="4417"/>
            </a:lvl1pPr>
            <a:lvl2pPr marL="1262240" indent="0">
              <a:buNone/>
              <a:defRPr sz="3866"/>
            </a:lvl2pPr>
            <a:lvl3pPr marL="2524478" indent="0">
              <a:buNone/>
              <a:defRPr sz="3312"/>
            </a:lvl3pPr>
            <a:lvl4pPr marL="3786717" indent="0">
              <a:buNone/>
              <a:defRPr sz="2762"/>
            </a:lvl4pPr>
            <a:lvl5pPr marL="5048957" indent="0">
              <a:buNone/>
              <a:defRPr sz="2762"/>
            </a:lvl5pPr>
            <a:lvl6pPr marL="6311195" indent="0">
              <a:buNone/>
              <a:defRPr sz="2762"/>
            </a:lvl6pPr>
            <a:lvl7pPr marL="7573435" indent="0">
              <a:buNone/>
              <a:defRPr sz="2762"/>
            </a:lvl7pPr>
            <a:lvl8pPr marL="8835675" indent="0">
              <a:buNone/>
              <a:defRPr sz="2762"/>
            </a:lvl8pPr>
            <a:lvl9pPr marL="10097914" indent="0">
              <a:buNone/>
              <a:defRPr sz="27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ular frame with white text&#10;&#10;AI-generated content may be incorrect.">
            <a:extLst>
              <a:ext uri="{FF2B5EF4-FFF2-40B4-BE49-F238E27FC236}">
                <a16:creationId xmlns:a16="http://schemas.microsoft.com/office/drawing/2014/main" id="{6EF4B488-1C4F-BA9B-B544-6DBB74D5199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92608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168408"/>
            <a:ext cx="25237440" cy="4241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5842003"/>
            <a:ext cx="25237440" cy="1392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20340327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20340327"/>
            <a:ext cx="65836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24478" rtl="0" eaLnBrk="1" latinLnBrk="0" hangingPunct="1">
        <a:lnSpc>
          <a:spcPct val="90000"/>
        </a:lnSpc>
        <a:spcBef>
          <a:spcPct val="0"/>
        </a:spcBef>
        <a:buNone/>
        <a:defRPr sz="12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1119" indent="-631119" algn="l" defTabSz="2524478" rtl="0" eaLnBrk="1" latinLnBrk="0" hangingPunct="1">
        <a:lnSpc>
          <a:spcPct val="90000"/>
        </a:lnSpc>
        <a:spcBef>
          <a:spcPts val="2762"/>
        </a:spcBef>
        <a:buFont typeface="Arial" panose="020B0604020202020204" pitchFamily="34" charset="0"/>
        <a:buChar char="•"/>
        <a:defRPr sz="7729" kern="1200">
          <a:solidFill>
            <a:schemeClr val="tx1"/>
          </a:solidFill>
          <a:latin typeface="+mn-lt"/>
          <a:ea typeface="+mn-ea"/>
          <a:cs typeface="+mn-cs"/>
        </a:defRPr>
      </a:lvl1pPr>
      <a:lvl2pPr marL="1893359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6625" kern="1200">
          <a:solidFill>
            <a:schemeClr val="tx1"/>
          </a:solidFill>
          <a:latin typeface="+mn-lt"/>
          <a:ea typeface="+mn-ea"/>
          <a:cs typeface="+mn-cs"/>
        </a:defRPr>
      </a:lvl2pPr>
      <a:lvl3pPr marL="3155598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417835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68007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942316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820455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9466793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729034" indent="-631119" algn="l" defTabSz="2524478" rtl="0" eaLnBrk="1" latinLnBrk="0" hangingPunct="1">
        <a:lnSpc>
          <a:spcPct val="90000"/>
        </a:lnSpc>
        <a:spcBef>
          <a:spcPts val="1380"/>
        </a:spcBef>
        <a:buFont typeface="Arial" panose="020B0604020202020204" pitchFamily="34" charset="0"/>
        <a:buChar char="•"/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1pPr>
      <a:lvl2pPr marL="1262240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2pPr>
      <a:lvl3pPr marL="2524478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3pPr>
      <a:lvl4pPr marL="378671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4pPr>
      <a:lvl5pPr marL="5048957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5pPr>
      <a:lvl6pPr marL="631119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6pPr>
      <a:lvl7pPr marL="757343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7pPr>
      <a:lvl8pPr marL="8835675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8pPr>
      <a:lvl9pPr marL="10097914" algn="l" defTabSz="2524478" rtl="0" eaLnBrk="1" latinLnBrk="0" hangingPunct="1">
        <a:defRPr sz="4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45D6-A770-CD49-8728-A3E8C9710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3388" b="1" dirty="0">
                <a:solidFill>
                  <a:schemeClr val="bg1"/>
                </a:solidFill>
                <a:latin typeface="Helvetica" pitchFamily="2" charset="0"/>
              </a:rPr>
              <a:t>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E5FFF-2D0E-E244-9A25-2EEB530E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643" dirty="0">
                <a:solidFill>
                  <a:schemeClr val="bg1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6561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AD86239-3279-3F4C-8AF5-D32A2793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73575" y="8014173"/>
            <a:ext cx="9016094" cy="4742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81788AF-DD9B-5F46-90BB-77CAB678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668020" y="8014173"/>
            <a:ext cx="9016094" cy="474230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6DC510-E741-AD42-9950-D01855B78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852" y="5643019"/>
            <a:ext cx="9016094" cy="47423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23AE540-705E-DA41-BE18-9C6A9A9F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4899667" y="10765508"/>
            <a:ext cx="9016094" cy="47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2" id="{D1909A17-97D2-174C-BCB8-78CD99BEAAE0}" vid="{20C04226-7B5B-C247-A4D2-C53C319EA0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2023-08-14T17:58:13Z</dcterms:created>
  <dcterms:modified xsi:type="dcterms:W3CDTF">2025-10-21T20:44:41Z</dcterms:modified>
</cp:coreProperties>
</file>