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7432000" cy="21945600"/>
  <p:notesSz cx="9144000" cy="6858000"/>
  <p:defaultTextStyle>
    <a:defPPr>
      <a:defRPr lang="en-US"/>
    </a:defPPr>
    <a:lvl1pPr marL="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1pPr>
    <a:lvl2pPr marL="88171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2pPr>
    <a:lvl3pPr marL="1763419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3pPr>
    <a:lvl4pPr marL="264512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4pPr>
    <a:lvl5pPr marL="352683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5pPr>
    <a:lvl6pPr marL="440854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6pPr>
    <a:lvl7pPr marL="529025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7pPr>
    <a:lvl8pPr marL="617196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8pPr>
    <a:lvl9pPr marL="705367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40" d="100"/>
          <a:sy n="40" d="100"/>
        </p:scale>
        <p:origin x="202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591564"/>
            <a:ext cx="23317200" cy="7640320"/>
          </a:xfrm>
        </p:spPr>
        <p:txBody>
          <a:bodyPr anchor="b"/>
          <a:lstStyle>
            <a:lvl1pPr algn="ctr">
              <a:defRPr sz="165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1526524"/>
            <a:ext cx="20574000" cy="5298439"/>
          </a:xfrm>
        </p:spPr>
        <p:txBody>
          <a:bodyPr/>
          <a:lstStyle>
            <a:lvl1pPr marL="0" indent="0" algn="ctr">
              <a:buNone/>
              <a:defRPr sz="6625"/>
            </a:lvl1pPr>
            <a:lvl2pPr marL="1262240" indent="0" algn="ctr">
              <a:buNone/>
              <a:defRPr sz="5520"/>
            </a:lvl2pPr>
            <a:lvl3pPr marL="2524478" indent="0" algn="ctr">
              <a:buNone/>
              <a:defRPr sz="4970"/>
            </a:lvl3pPr>
            <a:lvl4pPr marL="3786717" indent="0" algn="ctr">
              <a:buNone/>
              <a:defRPr sz="4417"/>
            </a:lvl4pPr>
            <a:lvl5pPr marL="5048957" indent="0" algn="ctr">
              <a:buNone/>
              <a:defRPr sz="4417"/>
            </a:lvl5pPr>
            <a:lvl6pPr marL="6311195" indent="0" algn="ctr">
              <a:buNone/>
              <a:defRPr sz="4417"/>
            </a:lvl6pPr>
            <a:lvl7pPr marL="7573435" indent="0" algn="ctr">
              <a:buNone/>
              <a:defRPr sz="4417"/>
            </a:lvl7pPr>
            <a:lvl8pPr marL="8835675" indent="0" algn="ctr">
              <a:buNone/>
              <a:defRPr sz="4417"/>
            </a:lvl8pPr>
            <a:lvl9pPr marL="10097914" indent="0" algn="ctr">
              <a:buNone/>
              <a:defRPr sz="44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6" y="1168405"/>
            <a:ext cx="5915026" cy="185978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3" y="1168405"/>
            <a:ext cx="17402176" cy="185978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5" y="5471169"/>
            <a:ext cx="23660100" cy="9128759"/>
          </a:xfrm>
        </p:spPr>
        <p:txBody>
          <a:bodyPr anchor="b"/>
          <a:lstStyle>
            <a:lvl1pPr>
              <a:defRPr sz="165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5" y="14686292"/>
            <a:ext cx="23660100" cy="4800599"/>
          </a:xfrm>
        </p:spPr>
        <p:txBody>
          <a:bodyPr/>
          <a:lstStyle>
            <a:lvl1pPr marL="0" indent="0">
              <a:buNone/>
              <a:defRPr sz="6625">
                <a:solidFill>
                  <a:schemeClr val="tx1"/>
                </a:solidFill>
              </a:defRPr>
            </a:lvl1pPr>
            <a:lvl2pPr marL="126224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2pPr>
            <a:lvl3pPr marL="2524478" indent="0">
              <a:buNone/>
              <a:defRPr sz="4970">
                <a:solidFill>
                  <a:schemeClr val="tx1">
                    <a:tint val="75000"/>
                  </a:schemeClr>
                </a:solidFill>
              </a:defRPr>
            </a:lvl3pPr>
            <a:lvl4pPr marL="3786717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4pPr>
            <a:lvl5pPr marL="5048957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5pPr>
            <a:lvl6pPr marL="631119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6pPr>
            <a:lvl7pPr marL="757343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7pPr>
            <a:lvl8pPr marL="883567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8pPr>
            <a:lvl9pPr marL="10097914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5842003"/>
            <a:ext cx="1165860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5842003"/>
            <a:ext cx="1165860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1168409"/>
            <a:ext cx="23660100" cy="42418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5" y="5379725"/>
            <a:ext cx="11605020" cy="2636519"/>
          </a:xfrm>
        </p:spPr>
        <p:txBody>
          <a:bodyPr anchor="b"/>
          <a:lstStyle>
            <a:lvl1pPr marL="0" indent="0">
              <a:buNone/>
              <a:defRPr sz="6625" b="1"/>
            </a:lvl1pPr>
            <a:lvl2pPr marL="1262240" indent="0">
              <a:buNone/>
              <a:defRPr sz="5520" b="1"/>
            </a:lvl2pPr>
            <a:lvl3pPr marL="2524478" indent="0">
              <a:buNone/>
              <a:defRPr sz="4970" b="1"/>
            </a:lvl3pPr>
            <a:lvl4pPr marL="3786717" indent="0">
              <a:buNone/>
              <a:defRPr sz="4417" b="1"/>
            </a:lvl4pPr>
            <a:lvl5pPr marL="5048957" indent="0">
              <a:buNone/>
              <a:defRPr sz="4417" b="1"/>
            </a:lvl5pPr>
            <a:lvl6pPr marL="6311195" indent="0">
              <a:buNone/>
              <a:defRPr sz="4417" b="1"/>
            </a:lvl6pPr>
            <a:lvl7pPr marL="7573435" indent="0">
              <a:buNone/>
              <a:defRPr sz="4417" b="1"/>
            </a:lvl7pPr>
            <a:lvl8pPr marL="8835675" indent="0">
              <a:buNone/>
              <a:defRPr sz="4417" b="1"/>
            </a:lvl8pPr>
            <a:lvl9pPr marL="10097914" indent="0">
              <a:buNone/>
              <a:defRPr sz="4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5" y="8016240"/>
            <a:ext cx="11605020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3" y="5379725"/>
            <a:ext cx="11662174" cy="2636519"/>
          </a:xfrm>
        </p:spPr>
        <p:txBody>
          <a:bodyPr anchor="b"/>
          <a:lstStyle>
            <a:lvl1pPr marL="0" indent="0">
              <a:buNone/>
              <a:defRPr sz="6625" b="1"/>
            </a:lvl1pPr>
            <a:lvl2pPr marL="1262240" indent="0">
              <a:buNone/>
              <a:defRPr sz="5520" b="1"/>
            </a:lvl2pPr>
            <a:lvl3pPr marL="2524478" indent="0">
              <a:buNone/>
              <a:defRPr sz="4970" b="1"/>
            </a:lvl3pPr>
            <a:lvl4pPr marL="3786717" indent="0">
              <a:buNone/>
              <a:defRPr sz="4417" b="1"/>
            </a:lvl4pPr>
            <a:lvl5pPr marL="5048957" indent="0">
              <a:buNone/>
              <a:defRPr sz="4417" b="1"/>
            </a:lvl5pPr>
            <a:lvl6pPr marL="6311195" indent="0">
              <a:buNone/>
              <a:defRPr sz="4417" b="1"/>
            </a:lvl6pPr>
            <a:lvl7pPr marL="7573435" indent="0">
              <a:buNone/>
              <a:defRPr sz="4417" b="1"/>
            </a:lvl7pPr>
            <a:lvl8pPr marL="8835675" indent="0">
              <a:buNone/>
              <a:defRPr sz="4417" b="1"/>
            </a:lvl8pPr>
            <a:lvl9pPr marL="10097914" indent="0">
              <a:buNone/>
              <a:defRPr sz="4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3" y="8016240"/>
            <a:ext cx="11662174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7" y="1463040"/>
            <a:ext cx="8847535" cy="5120640"/>
          </a:xfrm>
        </p:spPr>
        <p:txBody>
          <a:bodyPr anchor="b"/>
          <a:lstStyle>
            <a:lvl1pPr>
              <a:defRPr sz="8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5" y="3159767"/>
            <a:ext cx="13887450" cy="15595600"/>
          </a:xfrm>
        </p:spPr>
        <p:txBody>
          <a:bodyPr/>
          <a:lstStyle>
            <a:lvl1pPr>
              <a:defRPr sz="8833"/>
            </a:lvl1pPr>
            <a:lvl2pPr>
              <a:defRPr sz="7729"/>
            </a:lvl2pPr>
            <a:lvl3pPr>
              <a:defRPr sz="6625"/>
            </a:lvl3pPr>
            <a:lvl4pPr>
              <a:defRPr sz="5520"/>
            </a:lvl4pPr>
            <a:lvl5pPr>
              <a:defRPr sz="5520"/>
            </a:lvl5pPr>
            <a:lvl6pPr>
              <a:defRPr sz="5520"/>
            </a:lvl6pPr>
            <a:lvl7pPr>
              <a:defRPr sz="5520"/>
            </a:lvl7pPr>
            <a:lvl8pPr>
              <a:defRPr sz="5520"/>
            </a:lvl8pPr>
            <a:lvl9pPr>
              <a:defRPr sz="5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7" y="6583682"/>
            <a:ext cx="8847535" cy="12197083"/>
          </a:xfrm>
        </p:spPr>
        <p:txBody>
          <a:bodyPr/>
          <a:lstStyle>
            <a:lvl1pPr marL="0" indent="0">
              <a:buNone/>
              <a:defRPr sz="4417"/>
            </a:lvl1pPr>
            <a:lvl2pPr marL="1262240" indent="0">
              <a:buNone/>
              <a:defRPr sz="3866"/>
            </a:lvl2pPr>
            <a:lvl3pPr marL="2524478" indent="0">
              <a:buNone/>
              <a:defRPr sz="3312"/>
            </a:lvl3pPr>
            <a:lvl4pPr marL="3786717" indent="0">
              <a:buNone/>
              <a:defRPr sz="2762"/>
            </a:lvl4pPr>
            <a:lvl5pPr marL="5048957" indent="0">
              <a:buNone/>
              <a:defRPr sz="2762"/>
            </a:lvl5pPr>
            <a:lvl6pPr marL="6311195" indent="0">
              <a:buNone/>
              <a:defRPr sz="2762"/>
            </a:lvl6pPr>
            <a:lvl7pPr marL="7573435" indent="0">
              <a:buNone/>
              <a:defRPr sz="2762"/>
            </a:lvl7pPr>
            <a:lvl8pPr marL="8835675" indent="0">
              <a:buNone/>
              <a:defRPr sz="2762"/>
            </a:lvl8pPr>
            <a:lvl9pPr marL="10097914" indent="0">
              <a:buNone/>
              <a:defRPr sz="27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7" y="1463040"/>
            <a:ext cx="8847535" cy="5120640"/>
          </a:xfrm>
        </p:spPr>
        <p:txBody>
          <a:bodyPr anchor="b"/>
          <a:lstStyle>
            <a:lvl1pPr>
              <a:defRPr sz="8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5" y="3159767"/>
            <a:ext cx="13887450" cy="15595600"/>
          </a:xfrm>
        </p:spPr>
        <p:txBody>
          <a:bodyPr anchor="t"/>
          <a:lstStyle>
            <a:lvl1pPr marL="0" indent="0">
              <a:buNone/>
              <a:defRPr sz="8833"/>
            </a:lvl1pPr>
            <a:lvl2pPr marL="1262240" indent="0">
              <a:buNone/>
              <a:defRPr sz="7729"/>
            </a:lvl2pPr>
            <a:lvl3pPr marL="2524478" indent="0">
              <a:buNone/>
              <a:defRPr sz="6625"/>
            </a:lvl3pPr>
            <a:lvl4pPr marL="3786717" indent="0">
              <a:buNone/>
              <a:defRPr sz="5520"/>
            </a:lvl4pPr>
            <a:lvl5pPr marL="5048957" indent="0">
              <a:buNone/>
              <a:defRPr sz="5520"/>
            </a:lvl5pPr>
            <a:lvl6pPr marL="6311195" indent="0">
              <a:buNone/>
              <a:defRPr sz="5520"/>
            </a:lvl6pPr>
            <a:lvl7pPr marL="7573435" indent="0">
              <a:buNone/>
              <a:defRPr sz="5520"/>
            </a:lvl7pPr>
            <a:lvl8pPr marL="8835675" indent="0">
              <a:buNone/>
              <a:defRPr sz="5520"/>
            </a:lvl8pPr>
            <a:lvl9pPr marL="10097914" indent="0">
              <a:buNone/>
              <a:defRPr sz="55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7" y="6583682"/>
            <a:ext cx="8847535" cy="12197083"/>
          </a:xfrm>
        </p:spPr>
        <p:txBody>
          <a:bodyPr/>
          <a:lstStyle>
            <a:lvl1pPr marL="0" indent="0">
              <a:buNone/>
              <a:defRPr sz="4417"/>
            </a:lvl1pPr>
            <a:lvl2pPr marL="1262240" indent="0">
              <a:buNone/>
              <a:defRPr sz="3866"/>
            </a:lvl2pPr>
            <a:lvl3pPr marL="2524478" indent="0">
              <a:buNone/>
              <a:defRPr sz="3312"/>
            </a:lvl3pPr>
            <a:lvl4pPr marL="3786717" indent="0">
              <a:buNone/>
              <a:defRPr sz="2762"/>
            </a:lvl4pPr>
            <a:lvl5pPr marL="5048957" indent="0">
              <a:buNone/>
              <a:defRPr sz="2762"/>
            </a:lvl5pPr>
            <a:lvl6pPr marL="6311195" indent="0">
              <a:buNone/>
              <a:defRPr sz="2762"/>
            </a:lvl6pPr>
            <a:lvl7pPr marL="7573435" indent="0">
              <a:buNone/>
              <a:defRPr sz="2762"/>
            </a:lvl7pPr>
            <a:lvl8pPr marL="8835675" indent="0">
              <a:buNone/>
              <a:defRPr sz="2762"/>
            </a:lvl8pPr>
            <a:lvl9pPr marL="10097914" indent="0">
              <a:buNone/>
              <a:defRPr sz="27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ular frame with white text&#10;&#10;AI-generated content may be incorrect.">
            <a:extLst>
              <a:ext uri="{FF2B5EF4-FFF2-40B4-BE49-F238E27FC236}">
                <a16:creationId xmlns:a16="http://schemas.microsoft.com/office/drawing/2014/main" id="{6455F2EE-18F0-60F9-8260-9C160CD67D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74320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168409"/>
            <a:ext cx="23660100" cy="424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5842003"/>
            <a:ext cx="23660100" cy="139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20340327"/>
            <a:ext cx="61722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20340327"/>
            <a:ext cx="92583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20340327"/>
            <a:ext cx="61722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24478" rtl="0" eaLnBrk="1" latinLnBrk="0" hangingPunct="1">
        <a:lnSpc>
          <a:spcPct val="90000"/>
        </a:lnSpc>
        <a:spcBef>
          <a:spcPct val="0"/>
        </a:spcBef>
        <a:buNone/>
        <a:defRPr sz="12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1119" indent="-631119" algn="l" defTabSz="2524478" rtl="0" eaLnBrk="1" latinLnBrk="0" hangingPunct="1">
        <a:lnSpc>
          <a:spcPct val="90000"/>
        </a:lnSpc>
        <a:spcBef>
          <a:spcPts val="2762"/>
        </a:spcBef>
        <a:buFont typeface="Arial" panose="020B0604020202020204" pitchFamily="34" charset="0"/>
        <a:buChar char="•"/>
        <a:defRPr sz="7729" kern="1200">
          <a:solidFill>
            <a:schemeClr val="tx1"/>
          </a:solidFill>
          <a:latin typeface="+mn-lt"/>
          <a:ea typeface="+mn-ea"/>
          <a:cs typeface="+mn-cs"/>
        </a:defRPr>
      </a:lvl1pPr>
      <a:lvl2pPr marL="1893359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6625" kern="1200">
          <a:solidFill>
            <a:schemeClr val="tx1"/>
          </a:solidFill>
          <a:latin typeface="+mn-lt"/>
          <a:ea typeface="+mn-ea"/>
          <a:cs typeface="+mn-cs"/>
        </a:defRPr>
      </a:lvl2pPr>
      <a:lvl3pPr marL="3155598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417835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4pPr>
      <a:lvl5pPr marL="5680076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5pPr>
      <a:lvl6pPr marL="6942316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6pPr>
      <a:lvl7pPr marL="8204554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7pPr>
      <a:lvl8pPr marL="9466793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8pPr>
      <a:lvl9pPr marL="10729034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1pPr>
      <a:lvl2pPr marL="1262240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2pPr>
      <a:lvl3pPr marL="2524478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3pPr>
      <a:lvl4pPr marL="3786717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4pPr>
      <a:lvl5pPr marL="5048957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5pPr>
      <a:lvl6pPr marL="631119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6pPr>
      <a:lvl7pPr marL="757343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7pPr>
      <a:lvl8pPr marL="883567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8pPr>
      <a:lvl9pPr marL="10097914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45D6-A770-CD49-8728-A3E8C9710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3388" b="1" dirty="0">
                <a:solidFill>
                  <a:schemeClr val="bg1"/>
                </a:solidFill>
                <a:latin typeface="Helvetica" pitchFamily="2" charset="0"/>
              </a:rPr>
              <a:t>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E5FFF-2D0E-E244-9A25-2EEB530E3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643" dirty="0">
                <a:solidFill>
                  <a:schemeClr val="bg1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65615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AD86239-3279-3F4C-8AF5-D32A2793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59175" y="8014174"/>
            <a:ext cx="9016094" cy="47423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81788AF-DD9B-5F46-90BB-77CAB678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53620" y="8014174"/>
            <a:ext cx="9016094" cy="47423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6DC510-E741-AD42-9950-D01855B7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452" y="5643020"/>
            <a:ext cx="9016094" cy="47423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23AE540-705E-DA41-BE18-9C6A9A9F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985267" y="10765509"/>
            <a:ext cx="9016094" cy="47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2" id="{D1909A17-97D2-174C-BCB8-78CD99BEAAE0}" vid="{20C04226-7B5B-C247-A4D2-C53C319EA0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Philip Eichacker</cp:lastModifiedBy>
  <cp:revision>2</cp:revision>
  <dcterms:created xsi:type="dcterms:W3CDTF">2023-08-15T15:46:30Z</dcterms:created>
  <dcterms:modified xsi:type="dcterms:W3CDTF">2025-10-21T20:43:51Z</dcterms:modified>
</cp:coreProperties>
</file>