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945600" cy="16459200"/>
  <p:notesSz cx="9144000" cy="6858000"/>
  <p:defaultTextStyle>
    <a:defPPr>
      <a:defRPr lang="en-US"/>
    </a:defPPr>
    <a:lvl1pPr marL="0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5782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1563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7345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3126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28908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4690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800473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6254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1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3"/>
            <a:ext cx="18653760" cy="5730240"/>
          </a:xfrm>
        </p:spPr>
        <p:txBody>
          <a:bodyPr anchor="b"/>
          <a:lstStyle>
            <a:lvl1pPr algn="ctr">
              <a:defRPr sz="124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2"/>
            <a:ext cx="16459200" cy="3973829"/>
          </a:xfrm>
        </p:spPr>
        <p:txBody>
          <a:bodyPr/>
          <a:lstStyle>
            <a:lvl1pPr marL="0" indent="0" algn="ctr">
              <a:buNone/>
              <a:defRPr sz="4969"/>
            </a:lvl1pPr>
            <a:lvl2pPr marL="946650" indent="0" algn="ctr">
              <a:buNone/>
              <a:defRPr sz="4140"/>
            </a:lvl2pPr>
            <a:lvl3pPr marL="1893299" indent="0" algn="ctr">
              <a:buNone/>
              <a:defRPr sz="3727"/>
            </a:lvl3pPr>
            <a:lvl4pPr marL="2839949" indent="0" algn="ctr">
              <a:buNone/>
              <a:defRPr sz="3313"/>
            </a:lvl4pPr>
            <a:lvl5pPr marL="3786599" indent="0" algn="ctr">
              <a:buNone/>
              <a:defRPr sz="3313"/>
            </a:lvl5pPr>
            <a:lvl6pPr marL="4733248" indent="0" algn="ctr">
              <a:buNone/>
              <a:defRPr sz="3313"/>
            </a:lvl6pPr>
            <a:lvl7pPr marL="5679898" indent="0" algn="ctr">
              <a:buNone/>
              <a:defRPr sz="3313"/>
            </a:lvl7pPr>
            <a:lvl8pPr marL="6626549" indent="0" algn="ctr">
              <a:buNone/>
              <a:defRPr sz="3313"/>
            </a:lvl8pPr>
            <a:lvl9pPr marL="7573199" indent="0" algn="ctr">
              <a:buNone/>
              <a:defRPr sz="33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0" y="876302"/>
            <a:ext cx="4732021" cy="13948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2" y="876302"/>
            <a:ext cx="13921741" cy="13948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4103375"/>
            <a:ext cx="18928080" cy="6846569"/>
          </a:xfrm>
        </p:spPr>
        <p:txBody>
          <a:bodyPr anchor="b"/>
          <a:lstStyle>
            <a:lvl1pPr>
              <a:defRPr sz="124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11014717"/>
            <a:ext cx="18928080" cy="3600449"/>
          </a:xfrm>
        </p:spPr>
        <p:txBody>
          <a:bodyPr/>
          <a:lstStyle>
            <a:lvl1pPr marL="0" indent="0">
              <a:buNone/>
              <a:defRPr sz="4969">
                <a:solidFill>
                  <a:schemeClr val="tx1"/>
                </a:solidFill>
              </a:defRPr>
            </a:lvl1pPr>
            <a:lvl2pPr marL="946650" indent="0">
              <a:buNone/>
              <a:defRPr sz="4140">
                <a:solidFill>
                  <a:schemeClr val="tx1">
                    <a:tint val="75000"/>
                  </a:schemeClr>
                </a:solidFill>
              </a:defRPr>
            </a:lvl2pPr>
            <a:lvl3pPr marL="1893299" indent="0">
              <a:buNone/>
              <a:defRPr sz="3727">
                <a:solidFill>
                  <a:schemeClr val="tx1">
                    <a:tint val="75000"/>
                  </a:schemeClr>
                </a:solidFill>
              </a:defRPr>
            </a:lvl3pPr>
            <a:lvl4pPr marL="283994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4pPr>
            <a:lvl5pPr marL="378659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5pPr>
            <a:lvl6pPr marL="473324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6pPr>
            <a:lvl7pPr marL="567989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7pPr>
            <a:lvl8pPr marL="662654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8pPr>
            <a:lvl9pPr marL="757319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876305"/>
            <a:ext cx="18928080" cy="31813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4034792"/>
            <a:ext cx="9284016" cy="197738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50" indent="0">
              <a:buNone/>
              <a:defRPr sz="4140" b="1"/>
            </a:lvl2pPr>
            <a:lvl3pPr marL="1893299" indent="0">
              <a:buNone/>
              <a:defRPr sz="3727" b="1"/>
            </a:lvl3pPr>
            <a:lvl4pPr marL="2839949" indent="0">
              <a:buNone/>
              <a:defRPr sz="3313" b="1"/>
            </a:lvl4pPr>
            <a:lvl5pPr marL="3786599" indent="0">
              <a:buNone/>
              <a:defRPr sz="3313" b="1"/>
            </a:lvl5pPr>
            <a:lvl6pPr marL="4733248" indent="0">
              <a:buNone/>
              <a:defRPr sz="3313" b="1"/>
            </a:lvl6pPr>
            <a:lvl7pPr marL="5679898" indent="0">
              <a:buNone/>
              <a:defRPr sz="3313" b="1"/>
            </a:lvl7pPr>
            <a:lvl8pPr marL="6626549" indent="0">
              <a:buNone/>
              <a:defRPr sz="3313" b="1"/>
            </a:lvl8pPr>
            <a:lvl9pPr marL="7573199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6012180"/>
            <a:ext cx="9284016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2" y="4034792"/>
            <a:ext cx="9329739" cy="197738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50" indent="0">
              <a:buNone/>
              <a:defRPr sz="4140" b="1"/>
            </a:lvl2pPr>
            <a:lvl3pPr marL="1893299" indent="0">
              <a:buNone/>
              <a:defRPr sz="3727" b="1"/>
            </a:lvl3pPr>
            <a:lvl4pPr marL="2839949" indent="0">
              <a:buNone/>
              <a:defRPr sz="3313" b="1"/>
            </a:lvl4pPr>
            <a:lvl5pPr marL="3786599" indent="0">
              <a:buNone/>
              <a:defRPr sz="3313" b="1"/>
            </a:lvl5pPr>
            <a:lvl6pPr marL="4733248" indent="0">
              <a:buNone/>
              <a:defRPr sz="3313" b="1"/>
            </a:lvl6pPr>
            <a:lvl7pPr marL="5679898" indent="0">
              <a:buNone/>
              <a:defRPr sz="3313" b="1"/>
            </a:lvl7pPr>
            <a:lvl8pPr marL="6626549" indent="0">
              <a:buNone/>
              <a:defRPr sz="3313" b="1"/>
            </a:lvl8pPr>
            <a:lvl9pPr marL="7573199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2" y="6012180"/>
            <a:ext cx="9329739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1" y="1097280"/>
            <a:ext cx="7078028" cy="3840480"/>
          </a:xfrm>
        </p:spPr>
        <p:txBody>
          <a:bodyPr anchor="b"/>
          <a:lstStyle>
            <a:lvl1pPr>
              <a:defRPr sz="6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40" y="2369825"/>
            <a:ext cx="11109960" cy="11696700"/>
          </a:xfrm>
        </p:spPr>
        <p:txBody>
          <a:bodyPr/>
          <a:lstStyle>
            <a:lvl1pPr>
              <a:defRPr sz="6625"/>
            </a:lvl1pPr>
            <a:lvl2pPr>
              <a:defRPr sz="5797"/>
            </a:lvl2pPr>
            <a:lvl3pPr>
              <a:defRPr sz="4969"/>
            </a:lvl3pPr>
            <a:lvl4pPr>
              <a:defRPr sz="4140"/>
            </a:lvl4pPr>
            <a:lvl5pPr>
              <a:defRPr sz="4140"/>
            </a:lvl5pPr>
            <a:lvl6pPr>
              <a:defRPr sz="4140"/>
            </a:lvl6pPr>
            <a:lvl7pPr>
              <a:defRPr sz="4140"/>
            </a:lvl7pPr>
            <a:lvl8pPr>
              <a:defRPr sz="4140"/>
            </a:lvl8pPr>
            <a:lvl9pPr>
              <a:defRPr sz="41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1" y="4937761"/>
            <a:ext cx="7078028" cy="9147812"/>
          </a:xfrm>
        </p:spPr>
        <p:txBody>
          <a:bodyPr/>
          <a:lstStyle>
            <a:lvl1pPr marL="0" indent="0">
              <a:buNone/>
              <a:defRPr sz="3313"/>
            </a:lvl1pPr>
            <a:lvl2pPr marL="946650" indent="0">
              <a:buNone/>
              <a:defRPr sz="2899"/>
            </a:lvl2pPr>
            <a:lvl3pPr marL="1893299" indent="0">
              <a:buNone/>
              <a:defRPr sz="2484"/>
            </a:lvl3pPr>
            <a:lvl4pPr marL="2839949" indent="0">
              <a:buNone/>
              <a:defRPr sz="2071"/>
            </a:lvl4pPr>
            <a:lvl5pPr marL="3786599" indent="0">
              <a:buNone/>
              <a:defRPr sz="2071"/>
            </a:lvl5pPr>
            <a:lvl6pPr marL="4733248" indent="0">
              <a:buNone/>
              <a:defRPr sz="2071"/>
            </a:lvl6pPr>
            <a:lvl7pPr marL="5679898" indent="0">
              <a:buNone/>
              <a:defRPr sz="2071"/>
            </a:lvl7pPr>
            <a:lvl8pPr marL="6626549" indent="0">
              <a:buNone/>
              <a:defRPr sz="2071"/>
            </a:lvl8pPr>
            <a:lvl9pPr marL="7573199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1" y="1097280"/>
            <a:ext cx="7078028" cy="3840480"/>
          </a:xfrm>
        </p:spPr>
        <p:txBody>
          <a:bodyPr anchor="b"/>
          <a:lstStyle>
            <a:lvl1pPr>
              <a:defRPr sz="6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40" y="2369825"/>
            <a:ext cx="11109960" cy="11696700"/>
          </a:xfrm>
        </p:spPr>
        <p:txBody>
          <a:bodyPr anchor="t"/>
          <a:lstStyle>
            <a:lvl1pPr marL="0" indent="0">
              <a:buNone/>
              <a:defRPr sz="6625"/>
            </a:lvl1pPr>
            <a:lvl2pPr marL="946650" indent="0">
              <a:buNone/>
              <a:defRPr sz="5797"/>
            </a:lvl2pPr>
            <a:lvl3pPr marL="1893299" indent="0">
              <a:buNone/>
              <a:defRPr sz="4969"/>
            </a:lvl3pPr>
            <a:lvl4pPr marL="2839949" indent="0">
              <a:buNone/>
              <a:defRPr sz="4140"/>
            </a:lvl4pPr>
            <a:lvl5pPr marL="3786599" indent="0">
              <a:buNone/>
              <a:defRPr sz="4140"/>
            </a:lvl5pPr>
            <a:lvl6pPr marL="4733248" indent="0">
              <a:buNone/>
              <a:defRPr sz="4140"/>
            </a:lvl6pPr>
            <a:lvl7pPr marL="5679898" indent="0">
              <a:buNone/>
              <a:defRPr sz="4140"/>
            </a:lvl7pPr>
            <a:lvl8pPr marL="6626549" indent="0">
              <a:buNone/>
              <a:defRPr sz="4140"/>
            </a:lvl8pPr>
            <a:lvl9pPr marL="7573199" indent="0">
              <a:buNone/>
              <a:defRPr sz="41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1" y="4937761"/>
            <a:ext cx="7078028" cy="9147812"/>
          </a:xfrm>
        </p:spPr>
        <p:txBody>
          <a:bodyPr/>
          <a:lstStyle>
            <a:lvl1pPr marL="0" indent="0">
              <a:buNone/>
              <a:defRPr sz="3313"/>
            </a:lvl1pPr>
            <a:lvl2pPr marL="946650" indent="0">
              <a:buNone/>
              <a:defRPr sz="2899"/>
            </a:lvl2pPr>
            <a:lvl3pPr marL="1893299" indent="0">
              <a:buNone/>
              <a:defRPr sz="2484"/>
            </a:lvl3pPr>
            <a:lvl4pPr marL="2839949" indent="0">
              <a:buNone/>
              <a:defRPr sz="2071"/>
            </a:lvl4pPr>
            <a:lvl5pPr marL="3786599" indent="0">
              <a:buNone/>
              <a:defRPr sz="2071"/>
            </a:lvl5pPr>
            <a:lvl6pPr marL="4733248" indent="0">
              <a:buNone/>
              <a:defRPr sz="2071"/>
            </a:lvl6pPr>
            <a:lvl7pPr marL="5679898" indent="0">
              <a:buNone/>
              <a:defRPr sz="2071"/>
            </a:lvl7pPr>
            <a:lvl8pPr marL="6626549" indent="0">
              <a:buNone/>
              <a:defRPr sz="2071"/>
            </a:lvl8pPr>
            <a:lvl9pPr marL="7573199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ular frame with white text&#10;&#10;AI-generated content may be incorrect.">
            <a:extLst>
              <a:ext uri="{FF2B5EF4-FFF2-40B4-BE49-F238E27FC236}">
                <a16:creationId xmlns:a16="http://schemas.microsoft.com/office/drawing/2014/main" id="{A27B2B43-6F7F-C787-BAB4-1ED37C257B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5"/>
            <a:ext cx="18928080" cy="318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2"/>
            <a:ext cx="18928080" cy="1044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5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93299" rtl="0" eaLnBrk="1" latinLnBrk="0" hangingPunct="1">
        <a:lnSpc>
          <a:spcPct val="90000"/>
        </a:lnSpc>
        <a:spcBef>
          <a:spcPct val="0"/>
        </a:spcBef>
        <a:buNone/>
        <a:defRPr sz="9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325" indent="-473325" algn="l" defTabSz="1893299" rtl="0" eaLnBrk="1" latinLnBrk="0" hangingPunct="1">
        <a:lnSpc>
          <a:spcPct val="90000"/>
        </a:lnSpc>
        <a:spcBef>
          <a:spcPts val="2071"/>
        </a:spcBef>
        <a:buFont typeface="Arial" panose="020B0604020202020204" pitchFamily="34" charset="0"/>
        <a:buChar char="•"/>
        <a:defRPr sz="5797" kern="1200">
          <a:solidFill>
            <a:schemeClr val="tx1"/>
          </a:solidFill>
          <a:latin typeface="+mn-lt"/>
          <a:ea typeface="+mn-ea"/>
          <a:cs typeface="+mn-cs"/>
        </a:defRPr>
      </a:lvl1pPr>
      <a:lvl2pPr marL="1419975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96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25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3pPr>
      <a:lvl4pPr marL="3313273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4259924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5206574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6153223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7099873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8046524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4665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8932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3pPr>
      <a:lvl4pPr marL="283994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37865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47332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567989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662654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75731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45D6-A770-CD49-8728-A3E8C9710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541" b="1" dirty="0">
                <a:solidFill>
                  <a:schemeClr val="bg1"/>
                </a:solidFill>
                <a:latin typeface="Helvetica" pitchFamily="2" charset="0"/>
              </a:rPr>
              <a:t>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E5FFF-2D0E-E244-9A25-2EEB530E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0232" dirty="0">
                <a:solidFill>
                  <a:schemeClr val="bg1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6561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E1068BB-7BC0-A54C-BE86-1387F5CB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92729" y="5862698"/>
            <a:ext cx="7212875" cy="37938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21209A-9C9B-1749-AA3D-C8339219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68285" y="5862698"/>
            <a:ext cx="7212875" cy="37938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F22B5B-528E-1D49-9F77-2F31963F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951" y="3965775"/>
            <a:ext cx="7212875" cy="37938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47AFF2-0136-F449-98B5-11373964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453603" y="8063766"/>
            <a:ext cx="7212875" cy="379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BBC6C3CE-D38B-B146-833B-2018A77EEACA}" vid="{44E6895D-47D1-C448-A15C-DC3044573F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2023-08-14T17:57:11Z</dcterms:created>
  <dcterms:modified xsi:type="dcterms:W3CDTF">2025-10-21T20:42:53Z</dcterms:modified>
</cp:coreProperties>
</file>