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16459200" cy="10972800"/>
  <p:notesSz cx="9144000" cy="6858000"/>
  <p:defaultTextStyle>
    <a:defPPr>
      <a:defRPr lang="en-US"/>
    </a:defPPr>
    <a:lvl1pPr marL="0" algn="l" defTabSz="489844" rtl="0" eaLnBrk="1" latinLnBrk="0" hangingPunct="1">
      <a:defRPr sz="1929" kern="1200">
        <a:solidFill>
          <a:schemeClr val="tx1"/>
        </a:solidFill>
        <a:latin typeface="+mn-lt"/>
        <a:ea typeface="+mn-ea"/>
        <a:cs typeface="+mn-cs"/>
      </a:defRPr>
    </a:lvl1pPr>
    <a:lvl2pPr marL="489844" algn="l" defTabSz="489844" rtl="0" eaLnBrk="1" latinLnBrk="0" hangingPunct="1">
      <a:defRPr sz="1929" kern="1200">
        <a:solidFill>
          <a:schemeClr val="tx1"/>
        </a:solidFill>
        <a:latin typeface="+mn-lt"/>
        <a:ea typeface="+mn-ea"/>
        <a:cs typeface="+mn-cs"/>
      </a:defRPr>
    </a:lvl2pPr>
    <a:lvl3pPr marL="979688" algn="l" defTabSz="489844" rtl="0" eaLnBrk="1" latinLnBrk="0" hangingPunct="1">
      <a:defRPr sz="1929" kern="1200">
        <a:solidFill>
          <a:schemeClr val="tx1"/>
        </a:solidFill>
        <a:latin typeface="+mn-lt"/>
        <a:ea typeface="+mn-ea"/>
        <a:cs typeface="+mn-cs"/>
      </a:defRPr>
    </a:lvl3pPr>
    <a:lvl4pPr marL="1469532" algn="l" defTabSz="489844" rtl="0" eaLnBrk="1" latinLnBrk="0" hangingPunct="1">
      <a:defRPr sz="1929" kern="1200">
        <a:solidFill>
          <a:schemeClr val="tx1"/>
        </a:solidFill>
        <a:latin typeface="+mn-lt"/>
        <a:ea typeface="+mn-ea"/>
        <a:cs typeface="+mn-cs"/>
      </a:defRPr>
    </a:lvl4pPr>
    <a:lvl5pPr marL="1959376" algn="l" defTabSz="489844" rtl="0" eaLnBrk="1" latinLnBrk="0" hangingPunct="1">
      <a:defRPr sz="1929" kern="1200">
        <a:solidFill>
          <a:schemeClr val="tx1"/>
        </a:solidFill>
        <a:latin typeface="+mn-lt"/>
        <a:ea typeface="+mn-ea"/>
        <a:cs typeface="+mn-cs"/>
      </a:defRPr>
    </a:lvl5pPr>
    <a:lvl6pPr marL="2449220" algn="l" defTabSz="489844" rtl="0" eaLnBrk="1" latinLnBrk="0" hangingPunct="1">
      <a:defRPr sz="1929" kern="1200">
        <a:solidFill>
          <a:schemeClr val="tx1"/>
        </a:solidFill>
        <a:latin typeface="+mn-lt"/>
        <a:ea typeface="+mn-ea"/>
        <a:cs typeface="+mn-cs"/>
      </a:defRPr>
    </a:lvl6pPr>
    <a:lvl7pPr marL="2939064" algn="l" defTabSz="489844" rtl="0" eaLnBrk="1" latinLnBrk="0" hangingPunct="1">
      <a:defRPr sz="1929" kern="1200">
        <a:solidFill>
          <a:schemeClr val="tx1"/>
        </a:solidFill>
        <a:latin typeface="+mn-lt"/>
        <a:ea typeface="+mn-ea"/>
        <a:cs typeface="+mn-cs"/>
      </a:defRPr>
    </a:lvl7pPr>
    <a:lvl8pPr marL="3428909" algn="l" defTabSz="489844" rtl="0" eaLnBrk="1" latinLnBrk="0" hangingPunct="1">
      <a:defRPr sz="1929" kern="1200">
        <a:solidFill>
          <a:schemeClr val="tx1"/>
        </a:solidFill>
        <a:latin typeface="+mn-lt"/>
        <a:ea typeface="+mn-ea"/>
        <a:cs typeface="+mn-cs"/>
      </a:defRPr>
    </a:lvl8pPr>
    <a:lvl9pPr marL="3918753" algn="l" defTabSz="489844" rtl="0" eaLnBrk="1" latinLnBrk="0" hangingPunct="1">
      <a:defRPr sz="192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32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80" d="100"/>
          <a:sy n="80" d="100"/>
        </p:scale>
        <p:origin x="12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4440" y="1795782"/>
            <a:ext cx="13990320" cy="3820160"/>
          </a:xfrm>
        </p:spPr>
        <p:txBody>
          <a:bodyPr anchor="b"/>
          <a:lstStyle>
            <a:lvl1pPr algn="ctr">
              <a:defRPr sz="931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763261"/>
            <a:ext cx="12344400" cy="2649219"/>
          </a:xfrm>
        </p:spPr>
        <p:txBody>
          <a:bodyPr/>
          <a:lstStyle>
            <a:lvl1pPr marL="0" indent="0" algn="ctr">
              <a:buNone/>
              <a:defRPr sz="3727"/>
            </a:lvl1pPr>
            <a:lvl2pPr marL="710005" indent="0" algn="ctr">
              <a:buNone/>
              <a:defRPr sz="3105"/>
            </a:lvl2pPr>
            <a:lvl3pPr marL="1420010" indent="0" algn="ctr">
              <a:buNone/>
              <a:defRPr sz="2795"/>
            </a:lvl3pPr>
            <a:lvl4pPr marL="2130015" indent="0" algn="ctr">
              <a:buNone/>
              <a:defRPr sz="2485"/>
            </a:lvl4pPr>
            <a:lvl5pPr marL="2840020" indent="0" algn="ctr">
              <a:buNone/>
              <a:defRPr sz="2485"/>
            </a:lvl5pPr>
            <a:lvl6pPr marL="3550025" indent="0" algn="ctr">
              <a:buNone/>
              <a:defRPr sz="2485"/>
            </a:lvl6pPr>
            <a:lvl7pPr marL="4260030" indent="0" algn="ctr">
              <a:buNone/>
              <a:defRPr sz="2485"/>
            </a:lvl7pPr>
            <a:lvl8pPr marL="4970036" indent="0" algn="ctr">
              <a:buNone/>
              <a:defRPr sz="2485"/>
            </a:lvl8pPr>
            <a:lvl9pPr marL="5680041" indent="0" algn="ctr">
              <a:buNone/>
              <a:defRPr sz="248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50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87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78615" y="584201"/>
            <a:ext cx="3549016" cy="929894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1571" y="584201"/>
            <a:ext cx="10441306" cy="929894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68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70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999" y="2735583"/>
            <a:ext cx="14196060" cy="4564379"/>
          </a:xfrm>
        </p:spPr>
        <p:txBody>
          <a:bodyPr anchor="b"/>
          <a:lstStyle>
            <a:lvl1pPr>
              <a:defRPr sz="931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2999" y="7343144"/>
            <a:ext cx="14196060" cy="2400299"/>
          </a:xfrm>
        </p:spPr>
        <p:txBody>
          <a:bodyPr/>
          <a:lstStyle>
            <a:lvl1pPr marL="0" indent="0">
              <a:buNone/>
              <a:defRPr sz="3727">
                <a:solidFill>
                  <a:schemeClr val="tx1"/>
                </a:solidFill>
              </a:defRPr>
            </a:lvl1pPr>
            <a:lvl2pPr marL="710005" indent="0">
              <a:buNone/>
              <a:defRPr sz="3105">
                <a:solidFill>
                  <a:schemeClr val="tx1">
                    <a:tint val="75000"/>
                  </a:schemeClr>
                </a:solidFill>
              </a:defRPr>
            </a:lvl2pPr>
            <a:lvl3pPr marL="1420010" indent="0">
              <a:buNone/>
              <a:defRPr sz="2795">
                <a:solidFill>
                  <a:schemeClr val="tx1">
                    <a:tint val="75000"/>
                  </a:schemeClr>
                </a:solidFill>
              </a:defRPr>
            </a:lvl3pPr>
            <a:lvl4pPr marL="2130015" indent="0">
              <a:buNone/>
              <a:defRPr sz="2485">
                <a:solidFill>
                  <a:schemeClr val="tx1">
                    <a:tint val="75000"/>
                  </a:schemeClr>
                </a:solidFill>
              </a:defRPr>
            </a:lvl4pPr>
            <a:lvl5pPr marL="2840020" indent="0">
              <a:buNone/>
              <a:defRPr sz="2485">
                <a:solidFill>
                  <a:schemeClr val="tx1">
                    <a:tint val="75000"/>
                  </a:schemeClr>
                </a:solidFill>
              </a:defRPr>
            </a:lvl5pPr>
            <a:lvl6pPr marL="3550025" indent="0">
              <a:buNone/>
              <a:defRPr sz="2485">
                <a:solidFill>
                  <a:schemeClr val="tx1">
                    <a:tint val="75000"/>
                  </a:schemeClr>
                </a:solidFill>
              </a:defRPr>
            </a:lvl6pPr>
            <a:lvl7pPr marL="4260030" indent="0">
              <a:buNone/>
              <a:defRPr sz="2485">
                <a:solidFill>
                  <a:schemeClr val="tx1">
                    <a:tint val="75000"/>
                  </a:schemeClr>
                </a:solidFill>
              </a:defRPr>
            </a:lvl7pPr>
            <a:lvl8pPr marL="4970036" indent="0">
              <a:buNone/>
              <a:defRPr sz="2485">
                <a:solidFill>
                  <a:schemeClr val="tx1">
                    <a:tint val="75000"/>
                  </a:schemeClr>
                </a:solidFill>
              </a:defRPr>
            </a:lvl8pPr>
            <a:lvl9pPr marL="5680041" indent="0">
              <a:buNone/>
              <a:defRPr sz="248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207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1570" y="2921001"/>
            <a:ext cx="6995160" cy="69621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32470" y="2921001"/>
            <a:ext cx="6995160" cy="69621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235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584203"/>
            <a:ext cx="14196060" cy="21209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3715" y="2689861"/>
            <a:ext cx="6963012" cy="1318259"/>
          </a:xfrm>
        </p:spPr>
        <p:txBody>
          <a:bodyPr anchor="b"/>
          <a:lstStyle>
            <a:lvl1pPr marL="0" indent="0">
              <a:buNone/>
              <a:defRPr sz="3727" b="1"/>
            </a:lvl1pPr>
            <a:lvl2pPr marL="710005" indent="0">
              <a:buNone/>
              <a:defRPr sz="3105" b="1"/>
            </a:lvl2pPr>
            <a:lvl3pPr marL="1420010" indent="0">
              <a:buNone/>
              <a:defRPr sz="2795" b="1"/>
            </a:lvl3pPr>
            <a:lvl4pPr marL="2130015" indent="0">
              <a:buNone/>
              <a:defRPr sz="2485" b="1"/>
            </a:lvl4pPr>
            <a:lvl5pPr marL="2840020" indent="0">
              <a:buNone/>
              <a:defRPr sz="2485" b="1"/>
            </a:lvl5pPr>
            <a:lvl6pPr marL="3550025" indent="0">
              <a:buNone/>
              <a:defRPr sz="2485" b="1"/>
            </a:lvl6pPr>
            <a:lvl7pPr marL="4260030" indent="0">
              <a:buNone/>
              <a:defRPr sz="2485" b="1"/>
            </a:lvl7pPr>
            <a:lvl8pPr marL="4970036" indent="0">
              <a:buNone/>
              <a:defRPr sz="2485" b="1"/>
            </a:lvl8pPr>
            <a:lvl9pPr marL="5680041" indent="0">
              <a:buNone/>
              <a:defRPr sz="248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3715" y="4008120"/>
            <a:ext cx="6963012" cy="58953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332472" y="2689861"/>
            <a:ext cx="6997304" cy="1318259"/>
          </a:xfrm>
        </p:spPr>
        <p:txBody>
          <a:bodyPr anchor="b"/>
          <a:lstStyle>
            <a:lvl1pPr marL="0" indent="0">
              <a:buNone/>
              <a:defRPr sz="3727" b="1"/>
            </a:lvl1pPr>
            <a:lvl2pPr marL="710005" indent="0">
              <a:buNone/>
              <a:defRPr sz="3105" b="1"/>
            </a:lvl2pPr>
            <a:lvl3pPr marL="1420010" indent="0">
              <a:buNone/>
              <a:defRPr sz="2795" b="1"/>
            </a:lvl3pPr>
            <a:lvl4pPr marL="2130015" indent="0">
              <a:buNone/>
              <a:defRPr sz="2485" b="1"/>
            </a:lvl4pPr>
            <a:lvl5pPr marL="2840020" indent="0">
              <a:buNone/>
              <a:defRPr sz="2485" b="1"/>
            </a:lvl5pPr>
            <a:lvl6pPr marL="3550025" indent="0">
              <a:buNone/>
              <a:defRPr sz="2485" b="1"/>
            </a:lvl6pPr>
            <a:lvl7pPr marL="4260030" indent="0">
              <a:buNone/>
              <a:defRPr sz="2485" b="1"/>
            </a:lvl7pPr>
            <a:lvl8pPr marL="4970036" indent="0">
              <a:buNone/>
              <a:defRPr sz="2485" b="1"/>
            </a:lvl8pPr>
            <a:lvl9pPr marL="5680041" indent="0">
              <a:buNone/>
              <a:defRPr sz="248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32472" y="4008120"/>
            <a:ext cx="6997304" cy="58953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824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531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680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5" y="731520"/>
            <a:ext cx="5308521" cy="2560320"/>
          </a:xfrm>
        </p:spPr>
        <p:txBody>
          <a:bodyPr anchor="b"/>
          <a:lstStyle>
            <a:lvl1pPr>
              <a:defRPr sz="496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7305" y="1579883"/>
            <a:ext cx="8332470" cy="7797800"/>
          </a:xfrm>
        </p:spPr>
        <p:txBody>
          <a:bodyPr/>
          <a:lstStyle>
            <a:lvl1pPr>
              <a:defRPr sz="4969"/>
            </a:lvl1pPr>
            <a:lvl2pPr>
              <a:defRPr sz="4348"/>
            </a:lvl2pPr>
            <a:lvl3pPr>
              <a:defRPr sz="3727"/>
            </a:lvl3pPr>
            <a:lvl4pPr>
              <a:defRPr sz="3105"/>
            </a:lvl4pPr>
            <a:lvl5pPr>
              <a:defRPr sz="3105"/>
            </a:lvl5pPr>
            <a:lvl6pPr>
              <a:defRPr sz="3105"/>
            </a:lvl6pPr>
            <a:lvl7pPr>
              <a:defRPr sz="3105"/>
            </a:lvl7pPr>
            <a:lvl8pPr>
              <a:defRPr sz="3105"/>
            </a:lvl8pPr>
            <a:lvl9pPr>
              <a:defRPr sz="31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5" y="3291840"/>
            <a:ext cx="5308521" cy="6098541"/>
          </a:xfrm>
        </p:spPr>
        <p:txBody>
          <a:bodyPr/>
          <a:lstStyle>
            <a:lvl1pPr marL="0" indent="0">
              <a:buNone/>
              <a:defRPr sz="2485"/>
            </a:lvl1pPr>
            <a:lvl2pPr marL="710005" indent="0">
              <a:buNone/>
              <a:defRPr sz="2174"/>
            </a:lvl2pPr>
            <a:lvl3pPr marL="1420010" indent="0">
              <a:buNone/>
              <a:defRPr sz="1863"/>
            </a:lvl3pPr>
            <a:lvl4pPr marL="2130015" indent="0">
              <a:buNone/>
              <a:defRPr sz="1553"/>
            </a:lvl4pPr>
            <a:lvl5pPr marL="2840020" indent="0">
              <a:buNone/>
              <a:defRPr sz="1553"/>
            </a:lvl5pPr>
            <a:lvl6pPr marL="3550025" indent="0">
              <a:buNone/>
              <a:defRPr sz="1553"/>
            </a:lvl6pPr>
            <a:lvl7pPr marL="4260030" indent="0">
              <a:buNone/>
              <a:defRPr sz="1553"/>
            </a:lvl7pPr>
            <a:lvl8pPr marL="4970036" indent="0">
              <a:buNone/>
              <a:defRPr sz="1553"/>
            </a:lvl8pPr>
            <a:lvl9pPr marL="5680041" indent="0">
              <a:buNone/>
              <a:defRPr sz="155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992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5" y="731520"/>
            <a:ext cx="5308521" cy="2560320"/>
          </a:xfrm>
        </p:spPr>
        <p:txBody>
          <a:bodyPr anchor="b"/>
          <a:lstStyle>
            <a:lvl1pPr>
              <a:defRPr sz="496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97305" y="1579883"/>
            <a:ext cx="8332470" cy="7797800"/>
          </a:xfrm>
        </p:spPr>
        <p:txBody>
          <a:bodyPr anchor="t"/>
          <a:lstStyle>
            <a:lvl1pPr marL="0" indent="0">
              <a:buNone/>
              <a:defRPr sz="4969"/>
            </a:lvl1pPr>
            <a:lvl2pPr marL="710005" indent="0">
              <a:buNone/>
              <a:defRPr sz="4348"/>
            </a:lvl2pPr>
            <a:lvl3pPr marL="1420010" indent="0">
              <a:buNone/>
              <a:defRPr sz="3727"/>
            </a:lvl3pPr>
            <a:lvl4pPr marL="2130015" indent="0">
              <a:buNone/>
              <a:defRPr sz="3105"/>
            </a:lvl4pPr>
            <a:lvl5pPr marL="2840020" indent="0">
              <a:buNone/>
              <a:defRPr sz="3105"/>
            </a:lvl5pPr>
            <a:lvl6pPr marL="3550025" indent="0">
              <a:buNone/>
              <a:defRPr sz="3105"/>
            </a:lvl6pPr>
            <a:lvl7pPr marL="4260030" indent="0">
              <a:buNone/>
              <a:defRPr sz="3105"/>
            </a:lvl7pPr>
            <a:lvl8pPr marL="4970036" indent="0">
              <a:buNone/>
              <a:defRPr sz="3105"/>
            </a:lvl8pPr>
            <a:lvl9pPr marL="5680041" indent="0">
              <a:buNone/>
              <a:defRPr sz="31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5" y="3291840"/>
            <a:ext cx="5308521" cy="6098541"/>
          </a:xfrm>
        </p:spPr>
        <p:txBody>
          <a:bodyPr/>
          <a:lstStyle>
            <a:lvl1pPr marL="0" indent="0">
              <a:buNone/>
              <a:defRPr sz="2485"/>
            </a:lvl1pPr>
            <a:lvl2pPr marL="710005" indent="0">
              <a:buNone/>
              <a:defRPr sz="2174"/>
            </a:lvl2pPr>
            <a:lvl3pPr marL="1420010" indent="0">
              <a:buNone/>
              <a:defRPr sz="1863"/>
            </a:lvl3pPr>
            <a:lvl4pPr marL="2130015" indent="0">
              <a:buNone/>
              <a:defRPr sz="1553"/>
            </a:lvl4pPr>
            <a:lvl5pPr marL="2840020" indent="0">
              <a:buNone/>
              <a:defRPr sz="1553"/>
            </a:lvl5pPr>
            <a:lvl6pPr marL="3550025" indent="0">
              <a:buNone/>
              <a:defRPr sz="1553"/>
            </a:lvl6pPr>
            <a:lvl7pPr marL="4260030" indent="0">
              <a:buNone/>
              <a:defRPr sz="1553"/>
            </a:lvl7pPr>
            <a:lvl8pPr marL="4970036" indent="0">
              <a:buNone/>
              <a:defRPr sz="1553"/>
            </a:lvl8pPr>
            <a:lvl9pPr marL="5680041" indent="0">
              <a:buNone/>
              <a:defRPr sz="155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712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ue rectangular frame with white text&#10;&#10;AI-generated content may be incorrect.">
            <a:extLst>
              <a:ext uri="{FF2B5EF4-FFF2-40B4-BE49-F238E27FC236}">
                <a16:creationId xmlns:a16="http://schemas.microsoft.com/office/drawing/2014/main" id="{FB7B0FE3-3F3E-A813-EE37-3348DFF9185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6459200" cy="109728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1570" y="584203"/>
            <a:ext cx="14196060" cy="2120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570" y="2921001"/>
            <a:ext cx="14196060" cy="696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1570" y="10170163"/>
            <a:ext cx="370332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E3A6A-5AF5-1E4A-9847-051236DD786F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52110" y="10170163"/>
            <a:ext cx="555498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24310" y="10170163"/>
            <a:ext cx="370332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6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714A7-1F50-CE41-BD80-D5D61E3F8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33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420010" rtl="0" eaLnBrk="1" latinLnBrk="0" hangingPunct="1">
        <a:lnSpc>
          <a:spcPct val="90000"/>
        </a:lnSpc>
        <a:spcBef>
          <a:spcPct val="0"/>
        </a:spcBef>
        <a:buNone/>
        <a:defRPr sz="683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003" indent="-355003" algn="l" defTabSz="1420010" rtl="0" eaLnBrk="1" latinLnBrk="0" hangingPunct="1">
        <a:lnSpc>
          <a:spcPct val="90000"/>
        </a:lnSpc>
        <a:spcBef>
          <a:spcPts val="1553"/>
        </a:spcBef>
        <a:buFont typeface="Arial" panose="020B0604020202020204" pitchFamily="34" charset="0"/>
        <a:buChar char="•"/>
        <a:defRPr sz="4348" kern="1200">
          <a:solidFill>
            <a:schemeClr val="tx1"/>
          </a:solidFill>
          <a:latin typeface="+mn-lt"/>
          <a:ea typeface="+mn-ea"/>
          <a:cs typeface="+mn-cs"/>
        </a:defRPr>
      </a:lvl1pPr>
      <a:lvl2pPr marL="1065008" indent="-355003" algn="l" defTabSz="1420010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3727" kern="1200">
          <a:solidFill>
            <a:schemeClr val="tx1"/>
          </a:solidFill>
          <a:latin typeface="+mn-lt"/>
          <a:ea typeface="+mn-ea"/>
          <a:cs typeface="+mn-cs"/>
        </a:defRPr>
      </a:lvl2pPr>
      <a:lvl3pPr marL="1775013" indent="-355003" algn="l" defTabSz="1420010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3105" kern="1200">
          <a:solidFill>
            <a:schemeClr val="tx1"/>
          </a:solidFill>
          <a:latin typeface="+mn-lt"/>
          <a:ea typeface="+mn-ea"/>
          <a:cs typeface="+mn-cs"/>
        </a:defRPr>
      </a:lvl3pPr>
      <a:lvl4pPr marL="2485017" indent="-355003" algn="l" defTabSz="1420010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2795" kern="1200">
          <a:solidFill>
            <a:schemeClr val="tx1"/>
          </a:solidFill>
          <a:latin typeface="+mn-lt"/>
          <a:ea typeface="+mn-ea"/>
          <a:cs typeface="+mn-cs"/>
        </a:defRPr>
      </a:lvl4pPr>
      <a:lvl5pPr marL="3195023" indent="-355003" algn="l" defTabSz="1420010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2795" kern="1200">
          <a:solidFill>
            <a:schemeClr val="tx1"/>
          </a:solidFill>
          <a:latin typeface="+mn-lt"/>
          <a:ea typeface="+mn-ea"/>
          <a:cs typeface="+mn-cs"/>
        </a:defRPr>
      </a:lvl5pPr>
      <a:lvl6pPr marL="3905028" indent="-355003" algn="l" defTabSz="1420010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2795" kern="1200">
          <a:solidFill>
            <a:schemeClr val="tx1"/>
          </a:solidFill>
          <a:latin typeface="+mn-lt"/>
          <a:ea typeface="+mn-ea"/>
          <a:cs typeface="+mn-cs"/>
        </a:defRPr>
      </a:lvl6pPr>
      <a:lvl7pPr marL="4615033" indent="-355003" algn="l" defTabSz="1420010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2795" kern="1200">
          <a:solidFill>
            <a:schemeClr val="tx1"/>
          </a:solidFill>
          <a:latin typeface="+mn-lt"/>
          <a:ea typeface="+mn-ea"/>
          <a:cs typeface="+mn-cs"/>
        </a:defRPr>
      </a:lvl7pPr>
      <a:lvl8pPr marL="5325038" indent="-355003" algn="l" defTabSz="1420010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2795" kern="1200">
          <a:solidFill>
            <a:schemeClr val="tx1"/>
          </a:solidFill>
          <a:latin typeface="+mn-lt"/>
          <a:ea typeface="+mn-ea"/>
          <a:cs typeface="+mn-cs"/>
        </a:defRPr>
      </a:lvl8pPr>
      <a:lvl9pPr marL="6035044" indent="-355003" algn="l" defTabSz="1420010" rtl="0" eaLnBrk="1" latinLnBrk="0" hangingPunct="1">
        <a:lnSpc>
          <a:spcPct val="90000"/>
        </a:lnSpc>
        <a:spcBef>
          <a:spcPts val="776"/>
        </a:spcBef>
        <a:buFont typeface="Arial" panose="020B0604020202020204" pitchFamily="34" charset="0"/>
        <a:buChar char="•"/>
        <a:defRPr sz="27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0010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1pPr>
      <a:lvl2pPr marL="710005" algn="l" defTabSz="1420010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2pPr>
      <a:lvl3pPr marL="1420010" algn="l" defTabSz="1420010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3pPr>
      <a:lvl4pPr marL="2130015" algn="l" defTabSz="1420010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4pPr>
      <a:lvl5pPr marL="2840020" algn="l" defTabSz="1420010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5pPr>
      <a:lvl6pPr marL="3550025" algn="l" defTabSz="1420010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6pPr>
      <a:lvl7pPr marL="4260030" algn="l" defTabSz="1420010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7pPr>
      <a:lvl8pPr marL="4970036" algn="l" defTabSz="1420010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8pPr>
      <a:lvl9pPr marL="5680041" algn="l" defTabSz="1420010" rtl="0" eaLnBrk="1" latinLnBrk="0" hangingPunct="1">
        <a:defRPr sz="27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2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945D6-A770-CD49-8728-A3E8C97104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13156" b="1" dirty="0">
                <a:solidFill>
                  <a:schemeClr val="bg1"/>
                </a:solidFill>
                <a:latin typeface="Helvetica" pitchFamily="2" charset="0"/>
              </a:rPr>
              <a:t>Headline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2E5FFF-2D0E-E244-9A25-2EEB530E39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7674" dirty="0">
                <a:solidFill>
                  <a:schemeClr val="bg1"/>
                </a:solidFill>
                <a:latin typeface="Helvetica" pitchFamily="2" charset="0"/>
              </a:rPr>
              <a:t>Text here.</a:t>
            </a:r>
          </a:p>
        </p:txBody>
      </p:sp>
    </p:spTree>
    <p:extLst>
      <p:ext uri="{BB962C8B-B14F-4D97-AF65-F5344CB8AC3E}">
        <p14:creationId xmlns:p14="http://schemas.microsoft.com/office/powerpoint/2010/main" val="3656151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32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>
            <a:extLst>
              <a:ext uri="{FF2B5EF4-FFF2-40B4-BE49-F238E27FC236}">
                <a16:creationId xmlns:a16="http://schemas.microsoft.com/office/drawing/2014/main" id="{DBB8F271-6636-9B4F-89AB-25D709A971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894547" y="3377070"/>
            <a:ext cx="5409656" cy="2845385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991B13B5-B41E-A04A-83BE-6F29A79C29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4251214" y="3377070"/>
            <a:ext cx="5409656" cy="2845385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F997F830-C6A7-CD45-8A7D-B6D09F371D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2713" y="1954378"/>
            <a:ext cx="5409656" cy="2845385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AA011DD6-0EF8-094A-99E9-AAE92677E1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8590202" y="5027871"/>
            <a:ext cx="5409656" cy="2845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066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0" id="{DB3324B9-9251-734B-A5DA-BF816CB2213C}" vid="{62279C65-D8C2-EA47-880A-297BE11515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</Words>
  <Application>Microsoft Macintosh PowerPoint</Application>
  <PresentationFormat>Custom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Office Theme</vt:lpstr>
      <vt:lpstr>Headline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</dc:title>
  <dc:creator>Eichacker, Philip</dc:creator>
  <cp:lastModifiedBy>Philip Eichacker</cp:lastModifiedBy>
  <cp:revision>2</cp:revision>
  <dcterms:created xsi:type="dcterms:W3CDTF">2023-08-14T17:55:48Z</dcterms:created>
  <dcterms:modified xsi:type="dcterms:W3CDTF">2025-10-21T20:39:05Z</dcterms:modified>
</cp:coreProperties>
</file>