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5544800" cy="10058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87" d="100"/>
          <a:sy n="87" d="100"/>
        </p:scale>
        <p:origin x="11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1646133"/>
            <a:ext cx="1321308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5282989"/>
            <a:ext cx="116586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0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8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8" y="535517"/>
            <a:ext cx="335184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6" y="535517"/>
            <a:ext cx="986123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6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7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10" y="2507618"/>
            <a:ext cx="13407390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10" y="6731215"/>
            <a:ext cx="13407390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/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3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535519"/>
            <a:ext cx="1340739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2465706"/>
            <a:ext cx="6576178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3674110"/>
            <a:ext cx="6576178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6" y="2465706"/>
            <a:ext cx="6608565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6" y="3674110"/>
            <a:ext cx="6608565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2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3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8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5" y="1448226"/>
            <a:ext cx="7869555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9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5" y="1448226"/>
            <a:ext cx="7869555" cy="7147983"/>
          </a:xfrm>
        </p:spPr>
        <p:txBody>
          <a:bodyPr anchor="t"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1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rectangular frame with white text&#10;&#10;AI-generated content may be incorrect.">
            <a:extLst>
              <a:ext uri="{FF2B5EF4-FFF2-40B4-BE49-F238E27FC236}">
                <a16:creationId xmlns:a16="http://schemas.microsoft.com/office/drawing/2014/main" id="{E1447F6F-BB40-0D88-6BA6-A3D1A8E276F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5544800" cy="10058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535519"/>
            <a:ext cx="1340739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2677584"/>
            <a:ext cx="1340739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9322649"/>
            <a:ext cx="524637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3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945D6-A770-CD49-8728-A3E8C97104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2425" b="1" dirty="0">
                <a:solidFill>
                  <a:schemeClr val="bg1"/>
                </a:solidFill>
                <a:latin typeface="Helvetica" pitchFamily="2" charset="0"/>
              </a:rPr>
              <a:t>Headline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E5FFF-2D0E-E244-9A25-2EEB530E3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7248" dirty="0">
                <a:solidFill>
                  <a:schemeClr val="bg1"/>
                </a:solidFill>
                <a:latin typeface="Helvetica" pitchFamily="2" charset="0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3656151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DBB8F271-6636-9B4F-89AB-25D709A97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844850" y="3037055"/>
            <a:ext cx="5109120" cy="268730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91B13B5-B41E-A04A-83BE-6F29A79C2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015035" y="3037055"/>
            <a:ext cx="5109120" cy="2687308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F997F830-C6A7-CD45-8A7D-B6D09F371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3673" y="1693401"/>
            <a:ext cx="5109120" cy="268730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AA011DD6-0EF8-094A-99E9-AAE92677E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112968" y="4596145"/>
            <a:ext cx="5109120" cy="2687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066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9" id="{BBBA2E46-9A92-F34A-A302-7D64E2554927}" vid="{B3319DCE-2F07-FA47-9603-F8565838A34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2</cp:revision>
  <dcterms:created xsi:type="dcterms:W3CDTF">2023-08-14T17:54:37Z</dcterms:created>
  <dcterms:modified xsi:type="dcterms:W3CDTF">2025-10-21T20:36:18Z</dcterms:modified>
</cp:coreProperties>
</file>