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32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>
      <p:cViewPr varScale="1">
        <p:scale>
          <a:sx n="113" d="100"/>
          <a:sy n="113" d="100"/>
        </p:scale>
        <p:origin x="182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4328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A0C20A5-BF66-C94C-1C78-C75A28C3AF1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B1F734-5516-6A8F-4658-5FE422091BF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35B4B0-48CB-E44B-8FE0-3E5DDE9202ED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E6279F-6B46-7B4C-DD3E-65BF20B968F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A3C308-CC6B-FFF8-B341-79CDAA8764D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55C50D-D25B-384E-85C2-C6C09A322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108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8F1F7B-0BBF-454A-BF48-613306D67159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815A83-85ED-E94D-B936-3BB3B0AF6B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708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549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993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401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452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322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550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220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667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664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207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939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rectangular frame with white text&#10;&#10;AI-generated content may be incorrect.">
            <a:extLst>
              <a:ext uri="{FF2B5EF4-FFF2-40B4-BE49-F238E27FC236}">
                <a16:creationId xmlns:a16="http://schemas.microsoft.com/office/drawing/2014/main" id="{6AA3A2D5-8445-B096-A86D-68BDEF849B68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-1" y="0"/>
            <a:ext cx="10058401" cy="77724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74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32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945D6-A770-CD49-8728-A3E8C97104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9600" b="1" dirty="0">
                <a:solidFill>
                  <a:schemeClr val="bg1"/>
                </a:solidFill>
                <a:latin typeface="Helvetica" pitchFamily="2" charset="0"/>
              </a:rPr>
              <a:t>Headline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2E5FFF-2D0E-E244-9A25-2EEB530E39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5600" dirty="0">
                <a:solidFill>
                  <a:schemeClr val="bg1"/>
                </a:solidFill>
                <a:latin typeface="Helvetica" pitchFamily="2" charset="0"/>
              </a:rPr>
              <a:t>Text here.</a:t>
            </a:r>
          </a:p>
        </p:txBody>
      </p:sp>
    </p:spTree>
    <p:extLst>
      <p:ext uri="{BB962C8B-B14F-4D97-AF65-F5344CB8AC3E}">
        <p14:creationId xmlns:p14="http://schemas.microsoft.com/office/powerpoint/2010/main" val="3656151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32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38">
            <a:extLst>
              <a:ext uri="{FF2B5EF4-FFF2-40B4-BE49-F238E27FC236}">
                <a16:creationId xmlns:a16="http://schemas.microsoft.com/office/drawing/2014/main" id="{DBB8F271-6636-9B4F-89AB-25D709A971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-323907" y="2346815"/>
            <a:ext cx="3947956" cy="2076556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991B13B5-B41E-A04A-83BE-6F29A79C29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2125782" y="2346815"/>
            <a:ext cx="3947956" cy="2076556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F997F830-C6A7-CD45-8A7D-B6D09F371D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8820" y="1308537"/>
            <a:ext cx="3947956" cy="2076556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AA011DD6-0EF8-094A-99E9-AAE92677E1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5292366" y="3551567"/>
            <a:ext cx="3947956" cy="2076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066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Signage PP template BLUE 11 X 8.5" id="{CA5754CC-A9F5-3F42-A13B-7BF213B980E9}" vid="{09BEFA3F-CBF2-E440-AB4E-2FF89FDB386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Words>4</Words>
  <Application>Microsoft Macintosh PowerPoint</Application>
  <PresentationFormat>Custom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Helvetica</vt:lpstr>
      <vt:lpstr>Office Theme</vt:lpstr>
      <vt:lpstr>Headline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Headline</dc:title>
  <dc:creator>Eichacker, Philip</dc:creator>
  <cp:lastModifiedBy>Philip Eichacker</cp:lastModifiedBy>
  <cp:revision>3</cp:revision>
  <dcterms:created xsi:type="dcterms:W3CDTF">2022-02-18T20:16:36Z</dcterms:created>
  <dcterms:modified xsi:type="dcterms:W3CDTF">2025-10-21T20:26:16Z</dcterms:modified>
</cp:coreProperties>
</file>